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40260193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ru-RU" altLang="x-none" sz="1600" b="1" i="1" dirty="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9278811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0,011</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0,074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830</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0,166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67</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0,333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0,058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a:latin typeface="Times New Roman" panose="02020603050405020304" pitchFamily="18" charset="0"/>
                <a:cs typeface="Times New Roman" panose="02020603050405020304" pitchFamily="18" charset="0"/>
              </a:rPr>
              <a:t>қараша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қарашаға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0-2 </a:t>
            </a:r>
            <a:r>
              <a:rPr lang="ru-RU" sz="1200" smtClean="0">
                <a:solidFill>
                  <a:srgbClr val="000000"/>
                </a:solidFill>
                <a:latin typeface="Times New Roman" panose="02020603050405020304" pitchFamily="18" charset="0"/>
                <a:cs typeface="Times New Roman" panose="02020603050405020304" pitchFamily="18" charset="0"/>
                <a:sym typeface="+mn-ea"/>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25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26</a:t>
            </a:r>
            <a:r>
              <a:rPr lang="kk-KZ" sz="1200" dirty="0" smtClean="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14579</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2941</cp:revision>
  <cp:lastPrinted>2021-07-01T07:38:07Z</cp:lastPrinted>
  <dcterms:created xsi:type="dcterms:W3CDTF">2018-03-27T06:03:00Z</dcterms:created>
  <dcterms:modified xsi:type="dcterms:W3CDTF">2023-11-24T06:49:38Z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