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72455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39047"/>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24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25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a:t>
            </a:r>
            <a:r>
              <a:rPr lang="kk-KZ" sz="1200" dirty="0" smtClean="0">
                <a:latin typeface="Times New Roman" panose="02020603050405020304" pitchFamily="18" charset="0"/>
                <a:cs typeface="Times New Roman" panose="02020603050405020304" pitchFamily="18" charset="0"/>
              </a:rPr>
              <a:t>үнде және таңертең </a:t>
            </a:r>
            <a:r>
              <a:rPr lang="kk-KZ"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(көбінесе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соғатын жел оңтүстік-батысқа аусады, күші 7-12, екпіні 15-20 </a:t>
            </a:r>
            <a:r>
              <a:rPr lang="kk-KZ" sz="1200" dirty="0" smtClean="0">
                <a:solidFill>
                  <a:prstClr val="black"/>
                </a:solidFill>
                <a:latin typeface="Times New Roman" pitchFamily="18" charset="0"/>
                <a:cs typeface="Times New Roman" pitchFamily="18" charset="0"/>
              </a:rPr>
              <a:t>м/с. Ауа температурасы түнде 0-2° аяз, 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қ</a:t>
            </a:r>
            <a:r>
              <a:rPr lang="kk-KZ" altLang="ru-RU" sz="1200" b="1" dirty="0" smtClean="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6</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5" y="23545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kk-KZ" sz="1200" dirty="0" smtClean="0">
                <a:solidFill>
                  <a:schemeClr val="tx1"/>
                </a:solidFill>
                <a:latin typeface="Times New Roman" panose="02020603050405020304" pitchFamily="18" charset="0"/>
                <a:cs typeface="Times New Roman" panose="02020603050405020304" pitchFamily="18" charset="0"/>
              </a:rPr>
              <a:t>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1955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94042990"/>
              </p:ext>
            </p:extLst>
          </p:nvPr>
        </p:nvGraphicFramePr>
        <p:xfrm>
          <a:off x="4982765" y="3944211"/>
          <a:ext cx="4691064" cy="228034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6490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0,340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2399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0,480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0,473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0,164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20229</TotalTime>
  <Words>618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3132</cp:revision>
  <cp:lastPrinted>2021-07-01T03:56:27Z</cp:lastPrinted>
  <dcterms:created xsi:type="dcterms:W3CDTF">2018-03-27T06:03:00Z</dcterms:created>
  <dcterms:modified xsi:type="dcterms:W3CDTF">2023-11-24T08:01:36Z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