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328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24 </a:t>
                      </a:r>
                      <a:r>
                        <a:rPr lang="kk-KZ" sz="1200" b="1" i="1" dirty="0" smtClean="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24 </a:t>
            </a:r>
            <a:r>
              <a:rPr lang="kk-KZ" altLang="ru-RU" sz="1200" b="1" dirty="0">
                <a:solidFill>
                  <a:srgbClr val="000000"/>
                </a:solidFill>
                <a:latin typeface="Times New Roman" pitchFamily="18" charset="0"/>
                <a:cs typeface="Times New Roman" pitchFamily="18" charset="0"/>
              </a:rPr>
              <a:t>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349095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475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88640"/>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24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r>
              <a:rPr lang="kk-KZ" sz="1100" dirty="0" smtClean="0">
                <a:latin typeface="Times New Roman" pitchFamily="18" charset="0"/>
                <a:cs typeface="Times New Roman" pitchFamily="18" charset="0"/>
              </a:rPr>
              <a:t>       Бұлтты, қар, көктайғақ, бұрқасын. Батыстан, оңтүстік-батыстан жел соғады, күші</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15-20 м/с. Ауа температурасы түнде 15-17, күндіз 1-3 градус аяз. </a:t>
            </a:r>
            <a:endParaRPr lang="ru-RU" sz="1100" dirty="0" smtClean="0">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26 </a:t>
            </a:r>
            <a:r>
              <a:rPr lang="kk-KZ" sz="1100" b="1" dirty="0" smtClean="0">
                <a:solidFill>
                  <a:srgbClr val="000000"/>
                </a:solidFill>
                <a:latin typeface="Times New Roman" pitchFamily="18" charset="0"/>
                <a:cs typeface="Times New Roman" pitchFamily="18" charset="0"/>
              </a:rPr>
              <a:t>қарашаға</a:t>
            </a:r>
            <a:r>
              <a:rPr lang="kk-KZ"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қар, көктайғақ, бұрқасын. Оңтүстік-батыстан жел соғады, </a:t>
            </a:r>
            <a:r>
              <a:rPr lang="kk-KZ" sz="1100" smtClean="0">
                <a:latin typeface="Times New Roman" pitchFamily="18" charset="0"/>
                <a:cs typeface="Times New Roman" pitchFamily="18" charset="0"/>
              </a:rPr>
              <a:t>күші</a:t>
            </a:r>
            <a:r>
              <a:rPr lang="kk-KZ" sz="1100" b="1" smtClean="0">
                <a:latin typeface="Times New Roman" pitchFamily="18" charset="0"/>
                <a:cs typeface="Times New Roman" pitchFamily="18" charset="0"/>
              </a:rPr>
              <a:t> </a:t>
            </a:r>
            <a:r>
              <a:rPr lang="kk-KZ" sz="1100" b="1" smtClean="0">
                <a:latin typeface="Times New Roman" pitchFamily="18" charset="0"/>
                <a:cs typeface="Times New Roman" pitchFamily="18" charset="0"/>
              </a:rPr>
              <a:t>  </a:t>
            </a:r>
            <a:r>
              <a:rPr lang="kk-KZ" sz="110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екпіні 15-20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2-4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25 </a:t>
            </a:r>
            <a:r>
              <a:rPr lang="kk-KZ" sz="1200" dirty="0">
                <a:solidFill>
                  <a:srgbClr val="000000"/>
                </a:solidFill>
                <a:latin typeface="Times New Roman" pitchFamily="18" charset="0"/>
                <a:cs typeface="Times New Roman" pitchFamily="18" charset="0"/>
              </a:rPr>
              <a:t>қарашаға, </a:t>
            </a:r>
            <a:r>
              <a:rPr lang="kk-KZ" sz="1200" dirty="0" smtClean="0">
                <a:solidFill>
                  <a:srgbClr val="000000"/>
                </a:solidFill>
                <a:latin typeface="Times New Roman" pitchFamily="18" charset="0"/>
                <a:cs typeface="Times New Roman" pitchFamily="18" charset="0"/>
              </a:rPr>
              <a:t>26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 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14234</TotalTime>
  <Words>559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3941</cp:revision>
  <cp:lastPrinted>2021-07-01T03:56:27Z</cp:lastPrinted>
  <dcterms:created xsi:type="dcterms:W3CDTF">2018-03-27T06:03:00Z</dcterms:created>
  <dcterms:modified xsi:type="dcterms:W3CDTF">2023-11-24T06:57:57Z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