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7" y="8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97860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04698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r>
              <a:rPr lang="kk-KZ" sz="1200" dirty="0">
                <a:solidFill>
                  <a:srgbClr val="000000"/>
                </a:solidFill>
                <a:latin typeface="Times New Roman" panose="02020603050405020304" pitchFamily="18" charset="0"/>
                <a:cs typeface="Times New Roman" panose="02020603050405020304" pitchFamily="18" charset="0"/>
              </a:rPr>
              <a:t>Көшпелі бұлтты, түнде және таңертең аздаған қар жауады,бұрқасын </a:t>
            </a:r>
            <a:r>
              <a:rPr lang="kk-KZ" sz="1200" dirty="0">
                <a:solidFill>
                  <a:prstClr val="black"/>
                </a:solidFill>
                <a:latin typeface="Times New Roman" pitchFamily="18" charset="0"/>
                <a:cs typeface="Times New Roman" pitchFamily="18" charset="0"/>
              </a:rPr>
              <a:t>күтіледі</a:t>
            </a:r>
            <a:r>
              <a:rPr lang="kk-KZ" sz="1200" dirty="0">
                <a:solidFill>
                  <a:srgbClr val="000000"/>
                </a:solidFill>
                <a:latin typeface="Times New Roman" panose="02020603050405020304" pitchFamily="18" charset="0"/>
                <a:cs typeface="Times New Roman" panose="02020603050405020304" pitchFamily="18" charset="0"/>
              </a:rPr>
              <a:t>. Оңтүстік-батыстан соғатын жел оңтүстік-шығысқа ауысады </a:t>
            </a:r>
            <a:r>
              <a:rPr lang="kk-KZ" sz="1200" dirty="0">
                <a:solidFill>
                  <a:prstClr val="black"/>
                </a:solidFill>
                <a:latin typeface="Times New Roman" pitchFamily="18" charset="0"/>
                <a:cs typeface="Times New Roman" pitchFamily="18" charset="0"/>
              </a:rPr>
              <a:t>күші </a:t>
            </a:r>
            <a:r>
              <a:rPr lang="kk-KZ" sz="1200" dirty="0">
                <a:solidFill>
                  <a:srgbClr val="000000"/>
                </a:solidFill>
                <a:latin typeface="Times New Roman" panose="02020603050405020304" pitchFamily="18" charset="0"/>
                <a:cs typeface="Times New Roman" panose="02020603050405020304" pitchFamily="18" charset="0"/>
              </a:rPr>
              <a:t>9-14, түнде екпіні 15-20 м/с. Ауа температурасы түнде 2-4 градус аяз, күндіз 1 градус аяз-1 градус жылы болады.</a:t>
            </a:r>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3-8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градус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119278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Карымсакова</a:t>
            </a:r>
            <a:r>
              <a:rPr lang="ru-RU" altLang="ru-RU" sz="1200" b="1" i="1" dirty="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15584</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2852</cp:revision>
  <cp:lastPrinted>2021-07-01T07:38:07Z</cp:lastPrinted>
  <dcterms:created xsi:type="dcterms:W3CDTF">2018-03-27T06:03:00Z</dcterms:created>
  <dcterms:modified xsi:type="dcterms:W3CDTF">2023-11-25T09:07:30Z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