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751403114"/>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329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25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357958"/>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987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696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357562"/>
            <a:ext cx="4824412" cy="430887"/>
          </a:xfrm>
          <a:prstGeom prst="rect">
            <a:avLst/>
          </a:prstGeom>
          <a:noFill/>
          <a:ln w="9525">
            <a:noFill/>
          </a:ln>
        </p:spPr>
        <p:txBody>
          <a:bodyPr wrap="square">
            <a:spAutoFit/>
          </a:bodyPr>
          <a:lstStyle/>
          <a:p>
            <a:pPr algn="ctr"/>
            <a:r>
              <a:rPr lang="ru-RU" altLang="ru-RU" sz="1100" b="1" dirty="0" smtClean="0">
                <a:latin typeface="Times New Roman" panose="02020603050405020304" pitchFamily="18" charset="0"/>
                <a:cs typeface="Times New Roman" panose="02020603050405020304" pitchFamily="18" charset="0"/>
              </a:rPr>
              <a:t>2023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a:t>
            </a:r>
            <a:r>
              <a:rPr lang="en-US" altLang="ru-RU" sz="1100" b="1" dirty="0" smtClean="0">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25 </a:t>
            </a:r>
            <a:r>
              <a:rPr lang="kk-KZ" altLang="ru-RU" sz="1100" b="1" dirty="0" smtClean="0">
                <a:latin typeface="Times New Roman" panose="02020603050405020304" pitchFamily="18" charset="0"/>
                <a:cs typeface="Times New Roman" panose="02020603050405020304" pitchFamily="18" charset="0"/>
              </a:rPr>
              <a:t>қарашаға  </a:t>
            </a:r>
            <a:r>
              <a:rPr lang="ru-RU" altLang="ru-RU" sz="1100" b="1" dirty="0" smtClean="0">
                <a:latin typeface="Times New Roman" panose="02020603050405020304" pitchFamily="18" charset="0"/>
                <a:cs typeface="Times New Roman" panose="02020603050405020304" pitchFamily="18" charset="0"/>
              </a:rPr>
              <a:t>Шымкент қ. </a:t>
            </a: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ауасының</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жағдайы</a:t>
            </a:r>
            <a:r>
              <a:rPr lang="ru-RU" altLang="ru-RU" sz="11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236097743"/>
              </p:ext>
            </p:extLst>
          </p:nvPr>
        </p:nvGraphicFramePr>
        <p:xfrm>
          <a:off x="5095876" y="3786192"/>
          <a:ext cx="4691064" cy="254164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000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912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36</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912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912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r>
                        <a:rPr lang="ru-RU"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912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912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a:t>
                      </a: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a:t>
                      </a:r>
                      <a:r>
                        <a:rPr lang="en-US"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912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912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0,95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4912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қарашаға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a:latin typeface="Times New Roman" panose="02020603050405020304" pitchFamily="18" charset="0"/>
                <a:cs typeface="Times New Roman" panose="02020603050405020304" pitchFamily="18" charset="0"/>
              </a:rPr>
              <a:t>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25 </a:t>
            </a:r>
            <a:r>
              <a:rPr lang="kk-KZ" altLang="ru-RU" sz="1200" b="1" dirty="0" smtClean="0">
                <a:latin typeface="Times New Roman" pitchFamily="18" charset="0"/>
                <a:cs typeface="Times New Roman" pitchFamily="18" charset="0"/>
              </a:rPr>
              <a:t>қарашадан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26 </a:t>
            </a:r>
            <a:r>
              <a:rPr lang="kk-KZ" altLang="ru-RU" sz="1200" b="1" dirty="0" smtClean="0">
                <a:latin typeface="Times New Roman" pitchFamily="18" charset="0"/>
                <a:cs typeface="Times New Roman" pitchFamily="18" charset="0"/>
              </a:rPr>
              <a:t>қарашаға </a:t>
            </a:r>
            <a:r>
              <a:rPr lang="kk-KZ" altLang="ru-RU" sz="1200" b="1" dirty="0">
                <a:latin typeface="Times New Roman" pitchFamily="18" charset="0"/>
                <a:cs typeface="Times New Roman" pitchFamily="18" charset="0"/>
              </a:rPr>
              <a:t>2023 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a:t>
            </a:r>
            <a:r>
              <a:rPr lang="kk-KZ" sz="1100" dirty="0" smtClean="0">
                <a:latin typeface="Times New Roman" pitchFamily="18" charset="0"/>
                <a:cs typeface="Times New Roman" pitchFamily="18" charset="0"/>
              </a:rPr>
              <a:t>Оңтүстік-шығыстан </a:t>
            </a:r>
            <a:r>
              <a:rPr lang="kk-KZ" sz="1100" dirty="0" smtClean="0">
                <a:latin typeface="Times New Roman" pitchFamily="18" charset="0"/>
                <a:cs typeface="Times New Roman" pitchFamily="18" charset="0"/>
              </a:rPr>
              <a:t>жел соғады, күші 5-10 м/с. Ауа температурасы түнде </a:t>
            </a:r>
            <a:r>
              <a:rPr lang="kk-KZ" sz="1100" dirty="0" smtClean="0">
                <a:latin typeface="Times New Roman" pitchFamily="18" charset="0"/>
                <a:cs typeface="Times New Roman" pitchFamily="18" charset="0"/>
              </a:rPr>
              <a:t>3-5,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18-20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27 </a:t>
            </a:r>
            <a:r>
              <a:rPr lang="kk-KZ" altLang="ru-RU" sz="1200" b="1" dirty="0" smtClean="0">
                <a:latin typeface="Times New Roman" pitchFamily="18" charset="0"/>
                <a:cs typeface="Times New Roman" pitchFamily="18" charset="0"/>
              </a:rPr>
              <a:t>қарашаға </a:t>
            </a:r>
            <a:endParaRPr lang="kk-KZ" altLang="ru-RU" sz="1200" b="1"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2023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26 </a:t>
            </a:r>
            <a:r>
              <a:rPr lang="kk-KZ" altLang="ru-RU" sz="1200" b="1" dirty="0" smtClean="0">
                <a:latin typeface="Times New Roman" pitchFamily="18" charset="0"/>
                <a:cs typeface="Times New Roman" pitchFamily="18" charset="0"/>
              </a:rPr>
              <a:t>қарашадан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27 </a:t>
            </a:r>
            <a:r>
              <a:rPr lang="kk-KZ" altLang="ru-RU" sz="1200" b="1" dirty="0" smtClean="0">
                <a:latin typeface="Times New Roman" pitchFamily="18" charset="0"/>
                <a:cs typeface="Times New Roman" pitchFamily="18" charset="0"/>
              </a:rPr>
              <a:t>қарашаға </a:t>
            </a:r>
            <a:r>
              <a:rPr lang="kk-KZ" altLang="ru-RU" sz="1200" b="1" dirty="0">
                <a:latin typeface="Times New Roman" pitchFamily="18" charset="0"/>
                <a:cs typeface="Times New Roman" pitchFamily="18" charset="0"/>
              </a:rPr>
              <a:t>дейін</a:t>
            </a:r>
            <a:endParaRPr lang="en-US" altLang="ru-RU" sz="1200" b="1" dirty="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Оңтүстік-шығыстан </a:t>
            </a:r>
            <a:r>
              <a:rPr lang="kk-KZ" sz="1100" dirty="0" smtClean="0">
                <a:latin typeface="Times New Roman" pitchFamily="18" charset="0"/>
                <a:cs typeface="Times New Roman" pitchFamily="18" charset="0"/>
              </a:rPr>
              <a:t>жел соғады, күші  5-10 м/с. Ауа температурасы  </a:t>
            </a:r>
            <a:r>
              <a:rPr lang="kk-KZ" sz="1100" dirty="0" smtClean="0">
                <a:latin typeface="Times New Roman" pitchFamily="18" charset="0"/>
                <a:cs typeface="Times New Roman" pitchFamily="18" charset="0"/>
              </a:rPr>
              <a:t>3-5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77033" y="2071679"/>
            <a:ext cx="4680169"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26 </a:t>
            </a:r>
            <a:r>
              <a:rPr lang="ru-RU" sz="1200" dirty="0" err="1" smtClean="0">
                <a:solidFill>
                  <a:schemeClr val="tx1"/>
                </a:solidFill>
                <a:latin typeface="Times New Roman" panose="02020603050405020304" pitchFamily="18" charset="0"/>
                <a:cs typeface="Times New Roman" panose="02020603050405020304" pitchFamily="18" charset="0"/>
              </a:rPr>
              <a:t>қарашада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27 </a:t>
            </a:r>
            <a:r>
              <a:rPr lang="ru-RU" sz="1200" dirty="0" err="1" smtClean="0">
                <a:solidFill>
                  <a:schemeClr val="tx1"/>
                </a:solidFill>
                <a:latin typeface="Times New Roman" panose="02020603050405020304" pitchFamily="18" charset="0"/>
                <a:cs typeface="Times New Roman" panose="02020603050405020304" pitchFamily="18" charset="0"/>
              </a:rPr>
              <a:t>қарашаға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24438" y="3071810"/>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Нурлыбаева</a:t>
            </a:r>
            <a:r>
              <a:rPr lang="ru-RU" sz="1200" b="1" i="1" dirty="0" smtClean="0">
                <a:latin typeface="Times New Roman" panose="02020603050405020304" pitchFamily="18" charset="0"/>
                <a:cs typeface="Times New Roman" panose="02020603050405020304" pitchFamily="18" charset="0"/>
              </a:rPr>
              <a:t> А.Н.</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13676</TotalTime>
  <Words>587</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3044</cp:revision>
  <cp:lastPrinted>2021-07-01T03:56:27Z</cp:lastPrinted>
  <dcterms:created xsi:type="dcterms:W3CDTF">2018-03-27T06:03:00Z</dcterms:created>
  <dcterms:modified xsi:type="dcterms:W3CDTF">2023-11-25T05:26:34Z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