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800332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26</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қараша 2023 ж. сағ. 21-ден </a:t>
            </a:r>
            <a:r>
              <a:rPr lang="kk-KZ" altLang="ru-RU" sz="1200" b="1" kern="1400" dirty="0" smtClean="0">
                <a:solidFill>
                  <a:srgbClr val="000000"/>
                </a:solidFill>
                <a:latin typeface="Times New Roman" panose="02020603050405020304" pitchFamily="18" charset="0"/>
              </a:rPr>
              <a:t>26</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 таңертең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қар, жаңбыр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көктайғақ, 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 екпіні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0-2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27</a:t>
            </a:r>
            <a:r>
              <a:rPr lang="kk-KZ" sz="1200" b="1" kern="1400" dirty="0" smtClean="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 (</a:t>
            </a:r>
            <a:r>
              <a:rPr lang="kk-KZ" sz="1200" dirty="0">
                <a:solidFill>
                  <a:prstClr val="black"/>
                </a:solidFill>
                <a:latin typeface="Times New Roman" panose="02020603050405020304" pitchFamily="18" charset="0"/>
                <a:cs typeface="Times New Roman" panose="02020603050405020304" pitchFamily="18" charset="0"/>
              </a:rPr>
              <a:t>қар, жаңбыр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көктайғак, бұрқасын</a:t>
            </a:r>
            <a:r>
              <a:rPr lang="ru-RU" sz="120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1-3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466809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2477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25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26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27</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18455</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2021-07-01T07:38:07Z</cp:lastPrinted>
  <dcterms:created xsi:type="dcterms:W3CDTF">2018-03-27T06:03:00Z</dcterms:created>
  <dcterms:modified xsi:type="dcterms:W3CDTF">2023-11-25T07:13:48Z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