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25 </a:t>
                      </a:r>
                      <a:r>
                        <a:rPr lang="kk-KZ" sz="1200" b="1" i="1" dirty="0" smtClean="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3548993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12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547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76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85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0,21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күндіз </a:t>
            </a:r>
            <a:r>
              <a:rPr lang="ru-RU" sz="1100" dirty="0" err="1" smtClean="0">
                <a:latin typeface="Times New Roman" pitchFamily="18" charset="0"/>
                <a:cs typeface="Times New Roman" pitchFamily="18" charset="0"/>
              </a:rPr>
              <a:t>аздаған жауын-шашын</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kk-K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градус аяз, </a:t>
            </a:r>
            <a:r>
              <a:rPr lang="kk-KZ" sz="1100" dirty="0" smtClean="0">
                <a:latin typeface="Times New Roman" pitchFamily="18" charset="0"/>
                <a:cs typeface="Times New Roman" pitchFamily="18" charset="0"/>
              </a:rPr>
              <a:t>күндіз </a:t>
            </a:r>
            <a:r>
              <a:rPr lang="ru-RU" sz="1100" dirty="0" smtClean="0">
                <a:latin typeface="Times New Roman" pitchFamily="18" charset="0"/>
                <a:cs typeface="Times New Roman" pitchFamily="18" charset="0"/>
              </a:rPr>
              <a:t>0 градус шамасында</a:t>
            </a:r>
            <a:r>
              <a:rPr lang="kk-KZ" sz="1100" dirty="0" smtClean="0">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27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шығыстан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26 </a:t>
            </a:r>
            <a:r>
              <a:rPr lang="kk-KZ" sz="1200" dirty="0">
                <a:solidFill>
                  <a:srgbClr val="000000"/>
                </a:solidFill>
                <a:latin typeface="Times New Roman" pitchFamily="18" charset="0"/>
                <a:cs typeface="Times New Roman" pitchFamily="18" charset="0"/>
              </a:rPr>
              <a:t>қарашаға, </a:t>
            </a:r>
            <a:r>
              <a:rPr lang="kk-KZ" sz="1200" dirty="0" smtClean="0">
                <a:solidFill>
                  <a:srgbClr val="000000"/>
                </a:solidFill>
                <a:latin typeface="Times New Roman" pitchFamily="18" charset="0"/>
                <a:cs typeface="Times New Roman"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14237</TotalTime>
  <Words>556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3944</cp:revision>
  <cp:lastPrinted>2021-07-01T03:56:27Z</cp:lastPrinted>
  <dcterms:created xsi:type="dcterms:W3CDTF">2018-03-27T06:03:00Z</dcterms:created>
  <dcterms:modified xsi:type="dcterms:W3CDTF">2023-11-25T06:38:07Z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