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64142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329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7818328"/>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29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1275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57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39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a:latin typeface="Times New Roman" panose="02020603050405020304" pitchFamily="18" charset="0"/>
                <a:ea typeface="Calibri" panose="020F0502020204030204" pitchFamily="34" charset="0"/>
                <a:cs typeface="Times New Roman" panose="02020603050405020304" pitchFamily="18" charset="0"/>
              </a:rPr>
              <a:t>түнде </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 </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қар</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Түнде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және</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таңертең</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т</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ұман,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көктайғақ</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соғады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күші 9-14 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0-2</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тепла.</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27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a:latin typeface="Times New Roman" pitchFamily="18" charset="0"/>
                <a:cs typeface="Times New Roman" pitchFamily="18" charset="0"/>
              </a:rPr>
              <a:t>. Түнде және таңертең  </a:t>
            </a:r>
            <a:r>
              <a:rPr lang="kk-KZ" sz="1100" dirty="0" smtClean="0">
                <a:latin typeface="Times New Roman" pitchFamily="18" charset="0"/>
                <a:cs typeface="Times New Roman" pitchFamily="18" charset="0"/>
              </a:rPr>
              <a:t>тұман.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оңтүстік-шығысытан, шығыстан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0-2 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26</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27 </a:t>
            </a:r>
            <a:r>
              <a:rPr lang="kk-KZ" sz="1100" b="1" dirty="0" smtClean="0">
                <a:solidFill>
                  <a:schemeClr val="tx1"/>
                </a:solidFill>
                <a:latin typeface="Times New Roman" panose="02020603050405020304" pitchFamily="18" charset="0"/>
                <a:cs typeface="Times New Roman" panose="02020603050405020304"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a:solidFill>
                  <a:srgbClr val="000000"/>
                </a:solidFill>
                <a:latin typeface="Times New Roman" panose="02020603050405020304" pitchFamily="18" charset="0"/>
                <a:cs typeface="Times New Roman" panose="02020603050405020304" pitchFamily="18" charset="0"/>
              </a:rPr>
              <a:t>О</a:t>
            </a:r>
            <a:r>
              <a:rPr lang="ru-RU" altLang="ru-RU" sz="1200" b="1" i="1" smtClean="0">
                <a:solidFill>
                  <a:srgbClr val="000000"/>
                </a:solidFill>
                <a:latin typeface="Times New Roman" panose="02020603050405020304" pitchFamily="18" charset="0"/>
                <a:cs typeface="Times New Roman" panose="02020603050405020304" pitchFamily="18" charset="0"/>
              </a:rPr>
              <a:t>спан</a:t>
            </a:r>
            <a:r>
              <a:rPr lang="ru-RU" altLang="ru-RU" sz="1200" b="1" i="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23132</TotalTime>
  <Words>595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4192</cp:revision>
  <cp:lastPrinted>2021-07-01T03:56:27Z</cp:lastPrinted>
  <dcterms:created xsi:type="dcterms:W3CDTF">2018-03-27T06:03:00Z</dcterms:created>
  <dcterms:modified xsi:type="dcterms:W3CDTF">2023-11-25T07:35:32Z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