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0794484"/>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қараша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оңтүстік-батыс бағыттан шығыс бағытқа ауысады 3-8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26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 желі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68208198"/>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19275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16896</TotalTime>
  <Words>560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3198</cp:revision>
  <cp:lastPrinted>2021-07-01T03:56:27Z</cp:lastPrinted>
  <dcterms:created xsi:type="dcterms:W3CDTF">2018-03-27T06:03:00Z</dcterms:created>
  <dcterms:modified xsi:type="dcterms:W3CDTF">2023-11-25T07:08:01Z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