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928342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25</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25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5702406"/>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8"/>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26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соғады, күші 7-12 м/с. Ауа температурасы түнде 6-8 аяз</a:t>
            </a:r>
            <a:r>
              <a:rPr lang="kk-KZ" sz="1100" kern="14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1-3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27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26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kk-KZ" sz="1100" dirty="0">
                <a:latin typeface="Times New Roman" panose="02020603050405020304" pitchFamily="18" charset="0"/>
                <a:ea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 6-8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26 </a:t>
            </a:r>
            <a:r>
              <a:rPr lang="ru-RU" sz="1100" dirty="0">
                <a:solidFill>
                  <a:schemeClr val="tx1"/>
                </a:solidFill>
                <a:latin typeface="Times New Roman" panose="02020603050405020304" pitchFamily="18" charset="0"/>
                <a:cs typeface="Times New Roman" panose="02020603050405020304" pitchFamily="18" charset="0"/>
              </a:rPr>
              <a:t>қарашада, </a:t>
            </a:r>
            <a:r>
              <a:rPr lang="ru-RU" sz="1100">
                <a:solidFill>
                  <a:schemeClr val="tx1"/>
                </a:solidFill>
                <a:latin typeface="Times New Roman" panose="02020603050405020304" pitchFamily="18" charset="0"/>
                <a:cs typeface="Times New Roman" panose="02020603050405020304" pitchFamily="18" charset="0"/>
              </a:rPr>
              <a:t>түнде 27 </a:t>
            </a:r>
            <a:r>
              <a:rPr lang="ru-RU" sz="1100" dirty="0">
                <a:solidFill>
                  <a:schemeClr val="tx1"/>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25667</TotalTime>
  <Words>611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4379</cp:revision>
  <cp:lastPrinted>2023-01-16T10:13:34Z</cp:lastPrinted>
  <dcterms:created xsi:type="dcterms:W3CDTF">2018-03-27T06:03:00Z</dcterms:created>
  <dcterms:modified xsi:type="dcterms:W3CDTF">2023-11-25T05:08:38Z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