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43285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26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Оңтүстік-шығыстан жел соғады, күші 5-10 м/с. </a:t>
            </a:r>
            <a:r>
              <a:rPr lang="kk-KZ" sz="1200" dirty="0" smtClean="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a:t>
            </a:r>
            <a:r>
              <a:rPr lang="kk-KZ" sz="1200" smtClean="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бат</a:t>
            </a:r>
            <a:r>
              <a:rPr lang="kk-KZ" sz="1200" dirty="0" smtClean="0">
                <a:solidFill>
                  <a:prstClr val="black"/>
                </a:solidFill>
                <a:latin typeface="Times New Roman" pitchFamily="18" charset="0"/>
                <a:cs typeface="Times New Roman" pitchFamily="18" charset="0"/>
              </a:rPr>
              <a:t>ыстан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7-9°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81365" y="23545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kk-KZ" sz="1200" dirty="0" smtClean="0">
                <a:solidFill>
                  <a:schemeClr val="tx1"/>
                </a:solidFill>
                <a:latin typeface="Times New Roman" panose="02020603050405020304" pitchFamily="18" charset="0"/>
                <a:cs typeface="Times New Roman" panose="02020603050405020304" pitchFamily="18" charset="0"/>
              </a:rPr>
              <a:t>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1955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5430882"/>
              </p:ext>
            </p:extLst>
          </p:nvPr>
        </p:nvGraphicFramePr>
        <p:xfrm>
          <a:off x="4982765" y="3944211"/>
          <a:ext cx="4691064" cy="228034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6490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20232</TotalTime>
  <Words>608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3134</cp:revision>
  <cp:lastPrinted>2021-07-01T03:56:27Z</cp:lastPrinted>
  <dcterms:created xsi:type="dcterms:W3CDTF">2018-03-27T06:03:00Z</dcterms:created>
  <dcterms:modified xsi:type="dcterms:W3CDTF">2023-11-25T06:21:03Z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