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4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34398716"/>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00613832"/>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a:t>
                      </a:r>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жауын-шашынсыз. </a:t>
            </a:r>
            <a:r>
              <a:rPr lang="kk-KZ" altLang="ru-RU" sz="1200" dirty="0" smtClean="0">
                <a:solidFill>
                  <a:srgbClr val="000000"/>
                </a:solidFill>
                <a:latin typeface="Times New Roman" pitchFamily="18" charset="0"/>
                <a:cs typeface="Times New Roman" pitchFamily="18" charset="0"/>
              </a:rPr>
              <a:t>Түнде және таңертең тұман. О</a:t>
            </a:r>
            <a:r>
              <a:rPr lang="kk-KZ" altLang="ru-RU" sz="1200" dirty="0" smtClean="0">
                <a:solidFill>
                  <a:srgbClr val="000000"/>
                </a:solidFill>
                <a:latin typeface="Times New Roman" pitchFamily="18" charset="0"/>
                <a:cs typeface="Times New Roman" pitchFamily="18" charset="0"/>
              </a:rPr>
              <a:t>ңтүстік-шығыстан солтүстік-батысқа жел </a:t>
            </a:r>
            <a:r>
              <a:rPr lang="kk-KZ" altLang="ru-RU" sz="1200" dirty="0">
                <a:solidFill>
                  <a:srgbClr val="000000"/>
                </a:solidFill>
                <a:latin typeface="Times New Roman" pitchFamily="18" charset="0"/>
                <a:cs typeface="Times New Roman" pitchFamily="18" charset="0"/>
              </a:rPr>
              <a:t>соғады, күші 9-14 м/с. Ауа температурасы түнде 3-5, күндіз </a:t>
            </a:r>
            <a:r>
              <a:rPr lang="kk-KZ" altLang="ru-RU" sz="1200" dirty="0" smtClean="0">
                <a:solidFill>
                  <a:srgbClr val="000000"/>
                </a:solidFill>
                <a:latin typeface="Times New Roman" pitchFamily="18" charset="0"/>
                <a:cs typeface="Times New Roman" pitchFamily="18" charset="0"/>
              </a:rPr>
              <a:t>7-9 жылы.</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қараша</a:t>
            </a: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7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15-20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18641</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3298</cp:revision>
  <cp:lastPrinted>2023-02-06T06:57:51Z</cp:lastPrinted>
  <dcterms:created xsi:type="dcterms:W3CDTF">2018-03-27T06:03:00Z</dcterms:created>
  <dcterms:modified xsi:type="dcterms:W3CDTF">2023-11-26T07:09:30Z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