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№330 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26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27 қарашаға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26 </a:t>
            </a:r>
            <a:r>
              <a:rPr lang="ru-RU" altLang="ru-RU" sz="1200" b="1" dirty="0" err="1" smtClean="0">
                <a:solidFill>
                  <a:srgbClr val="000000"/>
                </a:solidFill>
                <a:latin typeface="Times New Roman" pitchFamily="18" charset="0"/>
                <a:cs typeface="Times New Roman" pitchFamily="18" charset="0"/>
              </a:rPr>
              <a:t>қараша</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27 </a:t>
            </a:r>
            <a:r>
              <a:rPr lang="kk-KZ" sz="1200" b="1" dirty="0" smtClean="0">
                <a:latin typeface="Times New Roman" pitchFamily="18" charset="0"/>
                <a:cs typeface="Times New Roman" pitchFamily="18" charset="0"/>
              </a:rPr>
              <a:t>қараша</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Шығыстан жел соғады, күші 5-10 м/с. Ауа температурасы түнде 0-2 градус суық, күндіз 2-4 градус жылы болады.</a:t>
            </a:r>
          </a:p>
          <a:p>
            <a:pPr algn="just"/>
            <a:r>
              <a:rPr lang="kk-KZ" sz="1200" b="1" dirty="0" smtClean="0">
                <a:solidFill>
                  <a:srgbClr val="000000"/>
                </a:solidFill>
                <a:latin typeface="Times New Roman" pitchFamily="18" charset="0"/>
                <a:cs typeface="Times New Roman" pitchFamily="18" charset="0"/>
              </a:rPr>
              <a:t>                                               28 қарашада</a:t>
            </a:r>
            <a:endParaRPr lang="ru-RU" sz="1200" b="1" dirty="0" smtClean="0">
              <a:solidFill>
                <a:srgbClr val="000000"/>
              </a:solidFill>
              <a:latin typeface="Times New Roman" pitchFamily="18" charset="0"/>
              <a:cs typeface="Times New Roman" pitchFamily="18" charset="0"/>
            </a:endParaRPr>
          </a:p>
          <a:p>
            <a:pPr lvl="0" algn="just"/>
            <a:r>
              <a:rPr lang="ru-RU" sz="1200" b="1" dirty="0" smtClean="0">
                <a:solidFill>
                  <a:srgbClr val="000000"/>
                </a:solidFill>
                <a:latin typeface="Times New Roman" pitchFamily="18" charset="0"/>
                <a:cs typeface="Times New Roman" pitchFamily="18" charset="0"/>
              </a:rPr>
              <a:t>2023 ж. 27 </a:t>
            </a:r>
            <a:r>
              <a:rPr lang="kk-KZ" sz="1200" b="1" dirty="0" smtClean="0">
                <a:latin typeface="Times New Roman" pitchFamily="18" charset="0"/>
                <a:cs typeface="Times New Roman" pitchFamily="18" charset="0"/>
              </a:rPr>
              <a:t>қараша</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28 қараша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таңертең жауын-шашын (жаңбыр, қар) жауады, көктайғақ болады. </a:t>
            </a:r>
            <a:r>
              <a:rPr lang="kk-KZ" sz="1200" dirty="0" smtClean="0">
                <a:latin typeface="Times New Roman" pitchFamily="18" charset="0"/>
                <a:cs typeface="Times New Roman" pitchFamily="18" charset="0"/>
              </a:rPr>
              <a:t>Шығыстан 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0-2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4038802465"/>
              </p:ext>
            </p:extLst>
          </p:nvPr>
        </p:nvGraphicFramePr>
        <p:xfrm>
          <a:off x="5024438" y="4143380"/>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46044">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494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a:t>
                      </a:r>
                      <a:r>
                        <a:rPr lang="ru-RU" sz="1000" dirty="0" smtClean="0">
                          <a:latin typeface="Times New Roman" panose="02020603050405020304" pitchFamily="18" charset="0"/>
                          <a:cs typeface="Times New Roman" panose="02020603050405020304" pitchFamily="18" charset="0"/>
                        </a:rPr>
                        <a:t>,839</a:t>
                      </a:r>
                      <a:endParaRPr lang="en-US"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661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0,259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3362597238"/>
              </p:ext>
            </p:extLst>
          </p:nvPr>
        </p:nvGraphicFramePr>
        <p:xfrm>
          <a:off x="5118101" y="6286520"/>
          <a:ext cx="4787899" cy="41148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43314"/>
            <a:ext cx="482441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sz="1200" b="1" dirty="0" smtClean="0">
                <a:latin typeface="Times New Roman" pitchFamily="18" charset="0"/>
                <a:cs typeface="Times New Roman" pitchFamily="18" charset="0"/>
              </a:rPr>
              <a:t>қарашадағы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27 </a:t>
            </a:r>
            <a:r>
              <a:rPr lang="kk-KZ" sz="1200" dirty="0" smtClean="0">
                <a:solidFill>
                  <a:schemeClr val="tx1"/>
                </a:solidFill>
                <a:latin typeface="Times New Roman" pitchFamily="18" charset="0"/>
                <a:cs typeface="Times New Roman" pitchFamily="18" charset="0"/>
              </a:rPr>
              <a:t>қараша, 28 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95876" y="342900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Тарасенко Л.И.</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16215</TotalTime>
  <Words>532</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3722</cp:revision>
  <cp:lastPrinted>2021-07-01T07:38:07Z</cp:lastPrinted>
  <dcterms:created xsi:type="dcterms:W3CDTF">2018-03-27T06:03:00Z</dcterms:created>
  <dcterms:modified xsi:type="dcterms:W3CDTF">2023-11-26T07:40:12Z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