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777670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39047"/>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27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Солүстік-шығыстан, 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0-5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аяз, күндіз 1-3°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Солүстік-шығыстан, шығыстан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-5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81365" y="23545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қарашада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1955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21895303"/>
              </p:ext>
            </p:extLst>
          </p:nvPr>
        </p:nvGraphicFramePr>
        <p:xfrm>
          <a:off x="4982765" y="3944211"/>
          <a:ext cx="4691064" cy="228034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6490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20250</TotalTime>
  <Words>609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3138</cp:revision>
  <cp:lastPrinted>2021-07-01T03:56:27Z</cp:lastPrinted>
  <dcterms:created xsi:type="dcterms:W3CDTF">2018-03-27T06:03:00Z</dcterms:created>
  <dcterms:modified xsi:type="dcterms:W3CDTF">2023-11-26T06:46:32Z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