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627905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26</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26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4376741"/>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8"/>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26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27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solidFill>
                  <a:prstClr val="black"/>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a:t>
            </a:r>
            <a:r>
              <a:rPr lang="kk-KZ" sz="1100" dirty="0">
                <a:latin typeface="Times New Roman" panose="02020603050405020304" pitchFamily="18" charset="0"/>
                <a:ea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Ауа температурасы түнде 3-5 аяз</a:t>
            </a:r>
            <a:r>
              <a:rPr lang="kk-KZ" sz="1100" kern="14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1-3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28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27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a:t>
            </a:r>
            <a:r>
              <a:rPr lang="kk-KZ" sz="1100" dirty="0">
                <a:latin typeface="Times New Roman" panose="02020603050405020304" pitchFamily="18" charset="0"/>
                <a:ea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3-5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қарашада, түнде 28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Седелёва </a:t>
            </a:r>
            <a:r>
              <a:rPr lang="ru-RU" altLang="ru-RU" sz="1200" b="1" i="1" dirty="0">
                <a:solidFill>
                  <a:srgbClr val="000000"/>
                </a:solidFill>
                <a:latin typeface="Times New Roman" panose="02020603050405020304" pitchFamily="18" charset="0"/>
                <a:cs typeface="Times New Roman" panose="02020603050405020304" pitchFamily="18" charset="0"/>
              </a:rPr>
              <a:t>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25668</TotalTime>
  <Words>611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Tahoma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4382</cp:revision>
  <cp:lastPrinted>2023-01-16T10:13:34Z</cp:lastPrinted>
  <dcterms:created xsi:type="dcterms:W3CDTF">2018-03-27T06:03:00Z</dcterms:created>
  <dcterms:modified xsi:type="dcterms:W3CDTF">2023-11-26T05:37:37Z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