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28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2-4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dirty="0" smtClean="0">
                <a:solidFill>
                  <a:schemeClr val="tx1"/>
                </a:solidFill>
                <a:latin typeface="Times New Roman" panose="02020603050405020304" pitchFamily="18" charset="0"/>
                <a:cs typeface="Times New Roman" panose="02020603050405020304" pitchFamily="18" charset="0"/>
              </a:rPr>
              <a:t> қараша, 28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89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0,296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0,084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2891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0,578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72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17318</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3781</cp:revision>
  <cp:lastPrinted>2021-07-01T03:56:27Z</cp:lastPrinted>
  <dcterms:created xsi:type="dcterms:W3CDTF">2018-03-27T06:03:00Z</dcterms:created>
  <dcterms:modified xsi:type="dcterms:W3CDTF">2023-11-26T06:33:59Z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