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3525865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26 қараша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27</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Көшпелі бұлтты, жауын-шашынсыз. Солүстік-шығыстан, шығыстан жел 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ctr">
              <a:spcBef>
                <a:spcPts val="0"/>
              </a:spcBef>
              <a:defRPr/>
            </a:pPr>
            <a:endParaRPr lang="ru-RU" altLang="ru-RU" sz="7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ru-RU" altLang="ru-RU" sz="1200" b="1" dirty="0" err="1" smtClean="0">
                <a:latin typeface="Times New Roman" pitchFamily="18" charset="0"/>
                <a:cs typeface="Times New Roman" pitchFamily="18" charset="0"/>
              </a:rPr>
              <a:t>қарашаға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27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28</a:t>
            </a:r>
            <a:r>
              <a:rPr lang="kk-KZ" sz="1200" b="1" dirty="0" smtClean="0">
                <a:latin typeface="Times New Roman" panose="02020603050405020304" pitchFamily="18" charset="0"/>
                <a:cs typeface="Times New Roman" panose="02020603050405020304" pitchFamily="18" charset="0"/>
              </a:rPr>
              <a:t> 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Солүстік-шығыстан, шығыстан жел соғады, күші 0-5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4959630"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27 </a:t>
            </a:r>
            <a:r>
              <a:rPr lang="ru-RU" sz="1200" dirty="0" err="1">
                <a:solidFill>
                  <a:prstClr val="black"/>
                </a:solidFill>
                <a:latin typeface="Times New Roman" panose="02020603050405020304" pitchFamily="18" charset="0"/>
                <a:cs typeface="Times New Roman" panose="02020603050405020304" pitchFamily="18" charset="0"/>
              </a:rPr>
              <a:t>қарашада</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0" y="32053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16431922"/>
              </p:ext>
            </p:extLst>
          </p:nvPr>
        </p:nvGraphicFramePr>
        <p:xfrm>
          <a:off x="4935976" y="4118604"/>
          <a:ext cx="4691064" cy="188857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92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28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461665"/>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Бухтоярова Л.А.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18233</TotalTime>
  <Words>571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3024</cp:revision>
  <cp:lastPrinted>2021-07-01T03:56:27Z</cp:lastPrinted>
  <dcterms:created xsi:type="dcterms:W3CDTF">2018-03-27T06:03:00Z</dcterms:created>
  <dcterms:modified xsi:type="dcterms:W3CDTF">2023-11-26T06:42:25Z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