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25 </a:t>
                      </a:r>
                      <a:r>
                        <a:rPr lang="kk-KZ" sz="1200" b="1" i="1" dirty="0" smtClean="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0664050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15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667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70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110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0,30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 Көшпелі бұлтты, жауын-шашынсыз. Оңтүстік-шығыстан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 Ауа температурасы түнде 0-2 градус аяз, күндіз 0-2 градус жылы.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28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Оңтүстік-шығыстан, шығыстан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0</a:t>
            </a:r>
            <a:r>
              <a:rPr lang="ru-RU" sz="1100" smtClean="0">
                <a:latin typeface="Times New Roman" pitchFamily="18" charset="0"/>
                <a:cs typeface="Times New Roman" pitchFamily="18" charset="0"/>
              </a:rPr>
              <a:t>-2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27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14237</TotalTime>
  <Words>552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3948</cp:revision>
  <cp:lastPrinted>2021-07-01T03:56:27Z</cp:lastPrinted>
  <dcterms:created xsi:type="dcterms:W3CDTF">2018-03-27T06:03:00Z</dcterms:created>
  <dcterms:modified xsi:type="dcterms:W3CDTF">2023-11-26T07:13:31Z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