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156966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90208715"/>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xmlns="" val="3583770891"/>
                    </a:ext>
                  </a:extLst>
                </a:gridCol>
                <a:gridCol w="1437877">
                  <a:extLst>
                    <a:ext uri="{9D8B030D-6E8A-4147-A177-3AD203B41FA5}">
                      <a16:colId xmlns:a16="http://schemas.microsoft.com/office/drawing/2014/main" xmlns="" val="1276116030"/>
                    </a:ext>
                  </a:extLst>
                </a:gridCol>
                <a:gridCol w="1443517">
                  <a:extLst>
                    <a:ext uri="{9D8B030D-6E8A-4147-A177-3AD203B41FA5}">
                      <a16:colId xmlns:a16="http://schemas.microsoft.com/office/drawing/2014/main" xmlns=""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386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277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0,041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0,035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a:t>
            </a:r>
            <a:r>
              <a:rPr lang="kk-KZ" altLang="ru-RU" sz="1100" b="1" dirty="0" smtClean="0">
                <a:latin typeface="Times New Roman" panose="02020603050405020304" pitchFamily="18" charset="0"/>
                <a:cs typeface="Times New Roman" panose="02020603050405020304" pitchFamily="18" charset="0"/>
              </a:rPr>
              <a:t>8</a:t>
            </a:r>
            <a:r>
              <a:rPr lang="en-US"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7</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8 </a:t>
            </a:r>
            <a:r>
              <a:rPr lang="kk-KZ" altLang="ru-RU" sz="11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           Бұлтты, түнде және таңертең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түнде екпіні 15-20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9</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8 </a:t>
            </a:r>
            <a:r>
              <a:rPr lang="kk-KZ" sz="1100" b="1" dirty="0"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9 </a:t>
            </a:r>
            <a:r>
              <a:rPr lang="kk-KZ" sz="1100" b="1" dirty="0"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2-4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25519</TotalTime>
  <Words>596</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3111</cp:revision>
  <cp:lastPrinted>2021-07-01T07:38:07Z</cp:lastPrinted>
  <dcterms:created xsi:type="dcterms:W3CDTF">2018-03-27T06:03:00Z</dcterms:created>
  <dcterms:modified xsi:type="dcterms:W3CDTF">2023-11-27T06:40:11Z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