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6433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шығыстан жел соғады, күші </a:t>
            </a:r>
            <a:r>
              <a:rPr lang="kk-KZ"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748882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17477</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2021-07-01T07:38:07Z</cp:lastPrinted>
  <dcterms:created xsi:type="dcterms:W3CDTF">2018-03-27T06:03:00Z</dcterms:created>
  <dcterms:modified xsi:type="dcterms:W3CDTF">2023-11-27T06:53:45Z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