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499178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28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Солүстік-шығыстан, шығыстан жел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күндіз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a:latin typeface="Times New Roman" pitchFamily="18" charset="0"/>
                <a:cs typeface="Times New Roman" pitchFamily="18" charset="0"/>
              </a:rPr>
              <a:t>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Солүстік-шығыстан, шығыстан жел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p>
        </p:txBody>
      </p:sp>
      <p:sp>
        <p:nvSpPr>
          <p:cNvPr id="20" name="TextBox 13"/>
          <p:cNvSpPr txBox="1"/>
          <p:nvPr/>
        </p:nvSpPr>
        <p:spPr>
          <a:xfrm>
            <a:off x="5049793" y="24614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619627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18180</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2972</cp:revision>
  <cp:lastPrinted>2021-07-01T03:56:27Z</cp:lastPrinted>
  <dcterms:created xsi:type="dcterms:W3CDTF">2018-03-27T06:03:00Z</dcterms:created>
  <dcterms:modified xsi:type="dcterms:W3CDTF">2023-11-27T06:13:27Z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