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smtClean="0">
                          <a:solidFill>
                            <a:srgbClr val="002060"/>
                          </a:solidFill>
                          <a:latin typeface="Times New Roman" panose="02020603050405020304" pitchFamily="18" charset="0"/>
                          <a:cs typeface="Times New Roman" panose="02020603050405020304" pitchFamily="18" charset="0"/>
                        </a:rPr>
                        <a:t>№331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2077492"/>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28 қарашаға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2023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27 </a:t>
            </a:r>
            <a:r>
              <a:rPr lang="kk-KZ" altLang="ru-RU" sz="1100" b="1" dirty="0" smtClean="0">
                <a:latin typeface="Times New Roman" pitchFamily="18" charset="0"/>
                <a:ea typeface="Times New Roman KZ" pitchFamily="18" charset="0"/>
                <a:cs typeface="Times New Roman" pitchFamily="18" charset="0"/>
              </a:rPr>
              <a:t>қараша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28 </a:t>
            </a:r>
            <a:r>
              <a:rPr lang="kk-KZ" altLang="ru-RU" sz="1100" b="1" dirty="0" smtClean="0">
                <a:latin typeface="Times New Roman" pitchFamily="18" charset="0"/>
                <a:ea typeface="Times New Roman KZ" pitchFamily="18" charset="0"/>
                <a:cs typeface="Times New Roman" pitchFamily="18" charset="0"/>
              </a:rPr>
              <a:t>қараша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b="1" dirty="0" smtClean="0">
              <a:latin typeface="Times New Roman" pitchFamily="18" charset="0"/>
              <a:cs typeface="Times New Roman" pitchFamily="18" charset="0"/>
            </a:endParaRPr>
          </a:p>
          <a:p>
            <a:pPr algn="ctr"/>
            <a:endParaRPr lang="ru-RU" sz="1100" dirty="0" smtClean="0">
              <a:latin typeface="Times New Roman" panose="02020603050405020304" pitchFamily="18" charset="0"/>
              <a:sym typeface="+mn-ea"/>
            </a:endParaRPr>
          </a:p>
          <a:p>
            <a:r>
              <a:rPr lang="kk-KZ" sz="1200" dirty="0" smtClean="0">
                <a:latin typeface="Times New Roman" pitchFamily="18" charset="0"/>
                <a:cs typeface="Times New Roman" pitchFamily="18" charset="0"/>
              </a:rPr>
              <a:t>Көшпелі б</a:t>
            </a:r>
            <a:r>
              <a:rPr lang="ru-RU" sz="1200" dirty="0" err="1" smtClean="0">
                <a:latin typeface="Times New Roman" pitchFamily="18" charset="0"/>
                <a:cs typeface="Times New Roman" pitchFamily="18" charset="0"/>
              </a:rPr>
              <a:t>ұлтты,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Оңтүстік-шығыстан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 күші </a:t>
            </a:r>
            <a:r>
              <a:rPr lang="ru-RU" sz="1200" dirty="0" smtClean="0">
                <a:latin typeface="Times New Roman" pitchFamily="18" charset="0"/>
                <a:cs typeface="Times New Roman" pitchFamily="18" charset="0"/>
              </a:rPr>
              <a:t>3-8 м/с. </a:t>
            </a:r>
            <a:r>
              <a:rPr lang="kk-KZ" sz="1200" dirty="0" smtClean="0">
                <a:latin typeface="Times New Roman" pitchFamily="18" charset="0"/>
                <a:cs typeface="Times New Roman" pitchFamily="18" charset="0"/>
              </a:rPr>
              <a:t>Ауа температурасы түнде </a:t>
            </a:r>
            <a:r>
              <a:rPr lang="kk-KZ" sz="1200" dirty="0" smtClean="0">
                <a:latin typeface="Times New Roman" pitchFamily="18" charset="0"/>
                <a:cs typeface="Times New Roman" pitchFamily="18" charset="0"/>
              </a:rPr>
              <a:t>1-3 </a:t>
            </a:r>
            <a:r>
              <a:rPr lang="kk-KZ" sz="1200" dirty="0" smtClean="0">
                <a:latin typeface="Times New Roman" pitchFamily="18" charset="0"/>
                <a:cs typeface="Times New Roman" pitchFamily="18" charset="0"/>
              </a:rPr>
              <a:t>градус аяз, </a:t>
            </a:r>
            <a:r>
              <a:rPr lang="ru-RU" sz="1200" dirty="0" err="1" smtClean="0">
                <a:latin typeface="Times New Roman" pitchFamily="18" charset="0"/>
                <a:cs typeface="Times New Roman" pitchFamily="18" charset="0"/>
              </a:rPr>
              <a:t>күндіз </a:t>
            </a:r>
            <a:r>
              <a:rPr lang="ru-RU" sz="1200" dirty="0" smtClean="0">
                <a:latin typeface="Times New Roman" pitchFamily="18" charset="0"/>
                <a:cs typeface="Times New Roman" pitchFamily="18" charset="0"/>
              </a:rPr>
              <a:t>13-15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kk-KZ" altLang="ru-RU" sz="1200" b="1" dirty="0" smtClean="0">
              <a:latin typeface="Times New Roman" pitchFamily="18" charset="0"/>
              <a:ea typeface="Times New Roman KZ" pitchFamily="18" charset="0"/>
              <a:cs typeface="Times New Roman" pitchFamily="18" charset="0"/>
            </a:endParaRPr>
          </a:p>
          <a:p>
            <a:pPr marL="228600" indent="-228600" algn="ctr"/>
            <a:r>
              <a:rPr lang="kk-KZ" altLang="ru-RU" sz="1200" b="1" dirty="0" smtClean="0">
                <a:latin typeface="Times New Roman" pitchFamily="18" charset="0"/>
                <a:ea typeface="Times New Roman KZ" pitchFamily="18" charset="0"/>
                <a:cs typeface="Times New Roman" pitchFamily="18" charset="0"/>
              </a:rPr>
              <a:t>29 қарашаға</a:t>
            </a:r>
          </a:p>
          <a:p>
            <a:pPr marL="228600" indent="-228600" algn="ctr"/>
            <a:r>
              <a:rPr lang="ru-RU" sz="1100" b="1" dirty="0" smtClean="0">
                <a:latin typeface="Times New Roman" pitchFamily="18" charset="0"/>
                <a:ea typeface="Times New Roman KZ" pitchFamily="18" charset="0"/>
                <a:cs typeface="Times New Roman" pitchFamily="18" charset="0"/>
              </a:rPr>
              <a:t>2023 </a:t>
            </a:r>
            <a:r>
              <a:rPr lang="ru-RU" sz="1100" b="1" dirty="0" err="1" smtClean="0">
                <a:latin typeface="Times New Roman" pitchFamily="18" charset="0"/>
                <a:ea typeface="Times New Roman KZ" pitchFamily="18" charset="0"/>
                <a:cs typeface="Times New Roman" pitchFamily="18" charset="0"/>
              </a:rPr>
              <a:t>жылғы </a:t>
            </a:r>
            <a:r>
              <a:rPr lang="ru-RU" sz="1100" b="1" dirty="0" smtClean="0">
                <a:latin typeface="Times New Roman" pitchFamily="18" charset="0"/>
                <a:ea typeface="Times New Roman KZ" pitchFamily="18" charset="0"/>
                <a:cs typeface="Times New Roman" pitchFamily="18" charset="0"/>
              </a:rPr>
              <a:t>28</a:t>
            </a:r>
            <a:r>
              <a:rPr lang="kk-KZ" sz="1100" b="1" dirty="0" smtClean="0">
                <a:latin typeface="Times New Roman" pitchFamily="18" charset="0"/>
                <a:ea typeface="Times New Roman KZ" pitchFamily="18" charset="0"/>
                <a:cs typeface="Times New Roman" pitchFamily="18" charset="0"/>
              </a:rPr>
              <a:t> қараша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29 </a:t>
            </a:r>
            <a:r>
              <a:rPr lang="kk-KZ" sz="1100" b="1" dirty="0" smtClean="0">
                <a:latin typeface="Times New Roman" pitchFamily="18" charset="0"/>
                <a:ea typeface="Times New Roman KZ" pitchFamily="18" charset="0"/>
                <a:cs typeface="Times New Roman" pitchFamily="18" charset="0"/>
              </a:rPr>
              <a:t>қараша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marL="228600" indent="-228600" algn="ctr"/>
            <a:endParaRPr lang="ru-RU" sz="110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ru-RU" sz="1200" dirty="0" err="1" smtClean="0">
                <a:latin typeface="Times New Roman" pitchFamily="18" charset="0"/>
                <a:cs typeface="Times New Roman" pitchFamily="18" charset="0"/>
              </a:rPr>
              <a:t>Көшпелі бұлтты,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Оңтүстік-шығыстан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 күші </a:t>
            </a:r>
            <a:r>
              <a:rPr lang="ru-RU" sz="1200" dirty="0" smtClean="0">
                <a:latin typeface="Times New Roman" pitchFamily="18" charset="0"/>
                <a:cs typeface="Times New Roman" pitchFamily="18" charset="0"/>
              </a:rPr>
              <a:t>3-8 м/с. </a:t>
            </a:r>
            <a:r>
              <a:rPr lang="kk-KZ" sz="1200" dirty="0" smtClean="0">
                <a:latin typeface="Times New Roman" pitchFamily="18" charset="0"/>
                <a:cs typeface="Times New Roman" pitchFamily="18" charset="0"/>
              </a:rPr>
              <a:t>Ауа </a:t>
            </a:r>
            <a:r>
              <a:rPr lang="kk-KZ" sz="1200" smtClean="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0-2 </a:t>
            </a:r>
            <a:r>
              <a:rPr lang="kk-KZ" sz="1200" dirty="0" smtClean="0">
                <a:latin typeface="Times New Roman" pitchFamily="18" charset="0"/>
                <a:cs typeface="Times New Roman" pitchFamily="18" charset="0"/>
              </a:rPr>
              <a:t>градус аяз.</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2023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27</a:t>
            </a:r>
            <a:r>
              <a:rPr lang="kk-KZ" sz="1200" dirty="0" smtClean="0">
                <a:solidFill>
                  <a:schemeClr val="tx1"/>
                </a:solidFill>
                <a:latin typeface="Times New Roman" panose="02020603050405020304" pitchFamily="18" charset="0"/>
                <a:cs typeface="Times New Roman" panose="02020603050405020304" pitchFamily="18" charset="0"/>
              </a:rPr>
              <a:t> қараша, 29 қараша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қараша</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smtClean="0">
                          <a:solidFill>
                            <a:schemeClr val="tx1"/>
                          </a:solidFill>
                          <a:latin typeface="Times New Roman" panose="02020603050405020304" pitchFamily="18" charset="0"/>
                          <a:cs typeface="Times New Roman" panose="02020603050405020304" pitchFamily="18" charset="0"/>
                        </a:rPr>
                        <a:t>ШЖШ </a:t>
                      </a:r>
                      <a:r>
                        <a:rPr lang="ru-RU" sz="1000" dirty="0" smtClean="0">
                          <a:solidFill>
                            <a:schemeClr val="tx1"/>
                          </a:solidFill>
                          <a:latin typeface="Times New Roman" panose="02020603050405020304" pitchFamily="18" charset="0"/>
                          <a:cs typeface="Times New Roman" panose="02020603050405020304" pitchFamily="18" charset="0"/>
                        </a:rPr>
                        <a:t>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4</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79</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0,2</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44</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5962</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1,2</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60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0,3</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35</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143644"/>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Абдуалиева М 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17319</TotalTime>
  <Words>539</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3785</cp:revision>
  <cp:lastPrinted>2021-07-01T03:56:27Z</cp:lastPrinted>
  <dcterms:created xsi:type="dcterms:W3CDTF">2018-03-27T06:03:00Z</dcterms:created>
  <dcterms:modified xsi:type="dcterms:W3CDTF">2023-11-27T06:57:47Z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