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766578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57107643"/>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27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Оңтүстік-шығыстан, оңтүстіктен жел соғады, күші 5-10 м/с. Ауа температурасы түнде 7-9, күндіз 21- 23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29</a:t>
            </a:r>
            <a:r>
              <a:rPr lang="kk-KZ" altLang="ru-RU" sz="1200"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endParaRPr lang="kk-KZ" altLang="ru-RU" sz="1200" b="1" dirty="0">
              <a:latin typeface="Times New Roman" pitchFamily="18" charset="0"/>
              <a:cs typeface="Times New Roman" pitchFamily="18" charset="0"/>
            </a:endParaRPr>
          </a:p>
          <a:p>
            <a:pPr indent="182563" algn="ctr"/>
            <a:r>
              <a:rPr lang="kk-KZ" altLang="ru-RU" sz="1200" dirty="0" smtClean="0">
                <a:latin typeface="Times New Roman" pitchFamily="18" charset="0"/>
                <a:cs typeface="Times New Roman" pitchFamily="18" charset="0"/>
              </a:rPr>
              <a:t>2023 </a:t>
            </a:r>
            <a:r>
              <a:rPr lang="kk-KZ" altLang="ru-RU" sz="1200" dirty="0">
                <a:latin typeface="Times New Roman" pitchFamily="18" charset="0"/>
                <a:cs typeface="Times New Roman" pitchFamily="18" charset="0"/>
              </a:rPr>
              <a:t>ж. 21 сағ. </a:t>
            </a:r>
            <a:r>
              <a:rPr lang="kk-KZ" altLang="ru-RU" sz="1200" dirty="0" smtClean="0">
                <a:latin typeface="Times New Roman" pitchFamily="18" charset="0"/>
                <a:cs typeface="Times New Roman" pitchFamily="18" charset="0"/>
              </a:rPr>
              <a:t>28 қарашадан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29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13597</TotalTime>
  <Words>589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3039</cp:revision>
  <cp:lastPrinted>2021-07-01T03:56:27Z</cp:lastPrinted>
  <dcterms:created xsi:type="dcterms:W3CDTF">2018-03-27T06:03:00Z</dcterms:created>
  <dcterms:modified xsi:type="dcterms:W3CDTF">2023-11-27T06:42:36Z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