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82332004"/>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шығыстан жел соғады, күші </a:t>
            </a:r>
            <a:r>
              <a:rPr lang="kk-KZ" sz="1200" dirty="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 градус аяз-1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28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650798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552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553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0,001</a:t>
                      </a:r>
                      <a:endParaRPr lang="ru-RU" sz="1000" b="0" i="0" u="none" strike="noStrike" dirty="0" smtClean="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1698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А./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17647</TotalTime>
  <Words>604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3242</cp:revision>
  <cp:lastPrinted>2021-07-01T07:38:07Z</cp:lastPrinted>
  <dcterms:created xsi:type="dcterms:W3CDTF">2018-03-27T06:03:00Z</dcterms:created>
  <dcterms:modified xsi:type="dcterms:W3CDTF">2023-11-27T07:03:04Z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