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66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73433978"/>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379657850"/>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123658"/>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28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түнде жаңбыр. Солтүстік-батыстан  жел соғады, күші 9-14, түнде екпіні 15-20  м/с. Ауа температурасы түнде және  күндіз 3-5 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a:t>
            </a:r>
          </a:p>
          <a:p>
            <a:pPr algn="ctr"/>
            <a:r>
              <a:rPr lang="kk-KZ" altLang="ru-RU" sz="1200" b="1" dirty="0" smtClean="0">
                <a:latin typeface="Times New Roman" pitchFamily="18" charset="0"/>
                <a:cs typeface="Times New Roman" pitchFamily="18" charset="0"/>
              </a:rPr>
              <a:t>28</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a:solidFill>
                  <a:srgbClr val="000000"/>
                </a:solidFill>
                <a:latin typeface="Times New Roman" pitchFamily="18" charset="0"/>
                <a:cs typeface="Times New Roman" pitchFamily="18" charset="0"/>
              </a:rPr>
              <a:t>, </a:t>
            </a:r>
            <a:r>
              <a:rPr lang="kk-KZ" altLang="ru-RU" sz="1200" smtClean="0">
                <a:solidFill>
                  <a:srgbClr val="000000"/>
                </a:solidFill>
                <a:latin typeface="Times New Roman" pitchFamily="18" charset="0"/>
                <a:cs typeface="Times New Roman" pitchFamily="18" charset="0"/>
              </a:rPr>
              <a:t>жауын-шашынсыз, тұман. </a:t>
            </a:r>
            <a:r>
              <a:rPr lang="kk-KZ" altLang="ru-RU" sz="1200" dirty="0" smtClean="0">
                <a:solidFill>
                  <a:srgbClr val="000000"/>
                </a:solidFill>
                <a:latin typeface="Times New Roman" pitchFamily="18" charset="0"/>
                <a:cs typeface="Times New Roman" pitchFamily="18" charset="0"/>
              </a:rPr>
              <a:t>Солтүстік-батыстан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3-8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1-3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18749</TotalTime>
  <Words>581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3302</cp:revision>
  <cp:lastPrinted>2023-02-06T06:57:51Z</cp:lastPrinted>
  <dcterms:created xsi:type="dcterms:W3CDTF">2018-03-27T06:03:00Z</dcterms:created>
  <dcterms:modified xsi:type="dcterms:W3CDTF">2023-11-27T06:28:44Z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