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830274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a:latin typeface="Times New Roman" panose="02020603050405020304" pitchFamily="18" charset="0"/>
                <a:cs typeface="Times New Roman" panose="02020603050405020304" pitchFamily="18" charset="0"/>
              </a:rPr>
              <a:t>жылғы 27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4522903"/>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8"/>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28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29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Ш</a:t>
            </a:r>
            <a:r>
              <a:rPr lang="kk-KZ" sz="1100" dirty="0">
                <a:latin typeface="Times New Roman" panose="02020603050405020304" pitchFamily="18" charset="0"/>
                <a:ea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3-5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қарашада, түнде 29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25669</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4386</cp:revision>
  <cp:lastPrinted>2023-01-16T10:13:34Z</cp:lastPrinted>
  <dcterms:created xsi:type="dcterms:W3CDTF">2018-03-27T06:03:00Z</dcterms:created>
  <dcterms:modified xsi:type="dcterms:W3CDTF">2023-11-27T05:47:29Z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