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8502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103547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879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28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a:latin typeface="Times New Roman" panose="02020603050405020304" pitchFamily="18" charset="0"/>
                <a:ea typeface="Calibri" panose="020F0502020204030204" pitchFamily="34" charset="0"/>
                <a:cs typeface="Times New Roman" panose="02020603050405020304" pitchFamily="18" charset="0"/>
              </a:rPr>
              <a:t>, </a:t>
            </a:r>
            <a:r>
              <a:rPr lang="kk-KZ" sz="110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(жаңбыр, 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Түнде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т</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ұман, көктайғақ. Жел оңтүстік-батыстан, батыстан соғады, күші 9-14 м/с. Ауа температурасы түнде 0-2 градус аяз, күндіз 1-3 градус жылы.</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28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оңтүстік-батыстан, 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 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29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23173</TotalTime>
  <Words>596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4203</cp:revision>
  <cp:lastPrinted>2021-07-01T03:56:27Z</cp:lastPrinted>
  <dcterms:created xsi:type="dcterms:W3CDTF">2018-03-27T06:03:00Z</dcterms:created>
  <dcterms:modified xsi:type="dcterms:W3CDTF">2023-11-27T06:57:39Z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