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8797591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a:solidFill>
                            <a:srgbClr val="002060"/>
                          </a:solidFill>
                          <a:latin typeface="Times New Roman" panose="02020603050405020304" pitchFamily="18" charset="0"/>
                          <a:cs typeface="Times New Roman" panose="02020603050405020304" pitchFamily="18" charset="0"/>
                        </a:rPr>
                        <a:t>32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28</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8165135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28</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жауын-шашын (көбіне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smtClean="0">
                <a:solidFill>
                  <a:srgbClr val="000000"/>
                </a:solidFill>
                <a:latin typeface="Times New Roman" panose="02020603050405020304" pitchFamily="18" charset="0"/>
                <a:cs typeface="Times New Roman" panose="02020603050405020304" pitchFamily="18" charset="0"/>
                <a:sym typeface="+mn-ea"/>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14581</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2944</cp:revision>
  <cp:lastPrinted>2021-07-01T07:38:07Z</cp:lastPrinted>
  <dcterms:created xsi:type="dcterms:W3CDTF">2018-03-27T06:03:00Z</dcterms:created>
  <dcterms:modified xsi:type="dcterms:W3CDTF">2023-11-28T06:46:15Z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