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604948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332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35096371"/>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1032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83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57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ru-RU" sz="1200" b="1" dirty="0" err="1" smtClean="0">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Түнде </a:t>
            </a:r>
            <a:r>
              <a:rPr lang="ru-RU" sz="1100" dirty="0" err="1" smtClean="0">
                <a:latin typeface="Times New Roman" panose="02020603050405020304" pitchFamily="18" charset="0"/>
                <a:ea typeface="Calibri" panose="020F0502020204030204" pitchFamily="34" charset="0"/>
                <a:cs typeface="Times New Roman" panose="02020603050405020304" pitchFamily="18" charset="0"/>
              </a:rPr>
              <a:t>және</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latin typeface="Times New Roman" panose="02020603050405020304" pitchFamily="18" charset="0"/>
                <a:ea typeface="Calibri" panose="020F0502020204030204" pitchFamily="34" charset="0"/>
                <a:cs typeface="Times New Roman" panose="02020603050405020304" pitchFamily="18" charset="0"/>
              </a:rPr>
              <a:t>таңертең</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т</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ұман.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оңтүстіктен, оңтүстік-шығыстан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7-12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5-7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аяз, 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0-2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30</a:t>
            </a:r>
            <a:r>
              <a:rPr lang="ru-RU" sz="1200" b="1" dirty="0" smtClean="0">
                <a:solidFill>
                  <a:srgbClr val="000000"/>
                </a:solidFill>
                <a:latin typeface="Times New Roman" pitchFamily="18" charset="0"/>
                <a:cs typeface="Times New Roman" pitchFamily="18" charset="0"/>
                <a:sym typeface="+mn-ea"/>
              </a:rPr>
              <a:t> </a:t>
            </a:r>
            <a:r>
              <a:rPr lang="ru-RU" sz="1200" b="1" dirty="0" err="1"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29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Көшппелі бұлтты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жауын-шашынсыз</a:t>
            </a:r>
            <a:r>
              <a:rPr lang="kk-KZ" sz="1100" dirty="0" smtClean="0">
                <a:latin typeface="Times New Roman" pitchFamily="18" charset="0"/>
                <a:cs typeface="Times New Roman" pitchFamily="18" charset="0"/>
              </a:rPr>
              <a:t>. </a:t>
            </a:r>
            <a:r>
              <a:rPr lang="ru-RU" sz="1100" dirty="0" err="1" smtClean="0">
                <a:latin typeface="Times New Roman" panose="02020603050405020304" pitchFamily="18" charset="0"/>
                <a:cs typeface="Times New Roman" panose="02020603050405020304" pitchFamily="18" charset="0"/>
              </a:rPr>
              <a:t>Жел</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оңтүстік-шығыстан </a:t>
            </a:r>
            <a:r>
              <a:rPr lang="kk-KZ" sz="1100" dirty="0" smtClean="0">
                <a:latin typeface="Times New Roman" panose="02020603050405020304" pitchFamily="18" charset="0"/>
                <a:cs typeface="Times New Roman" panose="02020603050405020304" pitchFamily="18" charset="0"/>
              </a:rPr>
              <a:t>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2-4 градус аяз.</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a:t>
            </a:r>
            <a:r>
              <a:rPr lang="ru-RU" sz="1100" dirty="0" smtClean="0">
                <a:solidFill>
                  <a:schemeClr val="tx1"/>
                </a:solidFill>
                <a:latin typeface="Times New Roman" panose="02020603050405020304" pitchFamily="18" charset="0"/>
                <a:cs typeface="Times New Roman" panose="02020603050405020304" pitchFamily="18" charset="0"/>
              </a:rPr>
              <a:t>ж. </a:t>
            </a:r>
            <a:r>
              <a:rPr lang="ru-RU" sz="1100" b="1" dirty="0" smtClean="0">
                <a:solidFill>
                  <a:schemeClr val="tx1"/>
                </a:solidFill>
                <a:latin typeface="Times New Roman" panose="02020603050405020304" pitchFamily="18" charset="0"/>
                <a:cs typeface="Times New Roman" panose="02020603050405020304" pitchFamily="18" charset="0"/>
              </a:rPr>
              <a:t>29 </a:t>
            </a:r>
            <a:r>
              <a:rPr lang="ru-RU" sz="1100" b="1" dirty="0" err="1" smtClean="0">
                <a:solidFill>
                  <a:schemeClr val="tx1"/>
                </a:solidFill>
                <a:latin typeface="Times New Roman" panose="02020603050405020304" pitchFamily="18" charset="0"/>
                <a:cs typeface="Times New Roman" panose="02020603050405020304" pitchFamily="18" charset="0"/>
              </a:rPr>
              <a:t>қарашада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30 </a:t>
            </a:r>
            <a:r>
              <a:rPr lang="kk-KZ" sz="1100" b="1" dirty="0" smtClean="0">
                <a:solidFill>
                  <a:schemeClr val="tx1"/>
                </a:solidFill>
                <a:latin typeface="Times New Roman" panose="02020603050405020304" pitchFamily="18" charset="0"/>
                <a:cs typeface="Times New Roman" panose="02020603050405020304" pitchFamily="18" charset="0"/>
              </a:rPr>
              <a:t>қарашада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a:t>
            </a:r>
            <a:r>
              <a:rPr lang="ru-RU" altLang="ru-RU" sz="1200" b="1" i="1" dirty="0" err="1" smtClean="0">
                <a:solidFill>
                  <a:srgbClr val="000000"/>
                </a:solidFill>
                <a:latin typeface="Times New Roman" panose="02020603050405020304" pitchFamily="18" charset="0"/>
                <a:cs typeface="Times New Roman" panose="02020603050405020304" pitchFamily="18" charset="0"/>
              </a:rPr>
              <a:t>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23183</TotalTime>
  <Words>586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4205</cp:revision>
  <cp:lastPrinted>2021-07-01T03:56:27Z</cp:lastPrinted>
  <dcterms:created xsi:type="dcterms:W3CDTF">2018-03-27T06:03:00Z</dcterms:created>
  <dcterms:modified xsi:type="dcterms:W3CDTF">2023-11-28T06:43:05Z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