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23198911"/>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3100803593"/>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0,190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қарашаға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a:t>
            </a:r>
            <a:r>
              <a:rPr lang="kk-KZ" altLang="ru-RU" sz="1200" dirty="0">
                <a:solidFill>
                  <a:srgbClr val="000000"/>
                </a:solidFill>
                <a:latin typeface="Times New Roman" pitchFamily="18" charset="0"/>
                <a:cs typeface="Times New Roman" pitchFamily="18" charset="0"/>
              </a:rPr>
              <a:t>, түнде </a:t>
            </a:r>
            <a:r>
              <a:rPr lang="kk-KZ" altLang="ru-RU" sz="1200" dirty="0" smtClean="0">
                <a:solidFill>
                  <a:srgbClr val="000000"/>
                </a:solidFill>
                <a:latin typeface="Times New Roman" pitchFamily="18" charset="0"/>
                <a:cs typeface="Times New Roman" pitchFamily="18" charset="0"/>
              </a:rPr>
              <a:t>аздаған жауын-шашын </a:t>
            </a:r>
            <a:r>
              <a:rPr lang="ru-RU" altLang="ru-RU" sz="1200" dirty="0" smtClean="0">
                <a:solidFill>
                  <a:srgbClr val="000000"/>
                </a:solidFill>
                <a:latin typeface="Times New Roman" pitchFamily="18" charset="0"/>
                <a:cs typeface="Times New Roman" pitchFamily="18" charset="0"/>
              </a:rPr>
              <a:t>(</a:t>
            </a:r>
            <a:r>
              <a:rPr lang="ru-RU" altLang="ru-RU" sz="1200" dirty="0" err="1" smtClean="0">
                <a:solidFill>
                  <a:srgbClr val="000000"/>
                </a:solidFill>
                <a:latin typeface="Times New Roman" pitchFamily="18" charset="0"/>
                <a:cs typeface="Times New Roman" pitchFamily="18" charset="0"/>
              </a:rPr>
              <a:t>қар</a:t>
            </a:r>
            <a:r>
              <a:rPr lang="ru-RU"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жаңбыр</a:t>
            </a:r>
            <a:r>
              <a:rPr lang="ru-RU" altLang="ru-RU" sz="1200" dirty="0" smtClean="0">
                <a:solidFill>
                  <a:srgbClr val="000000"/>
                </a:solidFill>
                <a:latin typeface="Times New Roman" pitchFamily="18" charset="0"/>
                <a:cs typeface="Times New Roman" pitchFamily="18" charset="0"/>
              </a:rPr>
              <a:t>)</a:t>
            </a:r>
            <a:r>
              <a:rPr lang="kk-KZ" altLang="ru-RU" sz="1200" dirty="0" smtClean="0">
                <a:solidFill>
                  <a:srgbClr val="000000"/>
                </a:solidFill>
                <a:latin typeface="Times New Roman" pitchFamily="18" charset="0"/>
                <a:cs typeface="Times New Roman" pitchFamily="18" charset="0"/>
              </a:rPr>
              <a:t>. Түнде және таңертең тұман. </a:t>
            </a:r>
            <a:r>
              <a:rPr lang="kk-KZ" altLang="ru-RU" sz="1200" dirty="0">
                <a:solidFill>
                  <a:srgbClr val="000000"/>
                </a:solidFill>
                <a:latin typeface="Times New Roman" pitchFamily="18" charset="0"/>
                <a:cs typeface="Times New Roman" pitchFamily="18" charset="0"/>
              </a:rPr>
              <a:t>Солтүстік-батыстан  </a:t>
            </a:r>
            <a:r>
              <a:rPr lang="kk-KZ" altLang="ru-RU" sz="1200" dirty="0" smtClean="0">
                <a:solidFill>
                  <a:srgbClr val="000000"/>
                </a:solidFill>
                <a:latin typeface="Times New Roman" pitchFamily="18" charset="0"/>
                <a:cs typeface="Times New Roman" pitchFamily="18" charset="0"/>
              </a:rPr>
              <a:t>оңтүстік-шығыстан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түнде 1-6, күндіз 5-10 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0-2 аяз,  </a:t>
            </a:r>
            <a:r>
              <a:rPr lang="kk-KZ" altLang="ru-RU" sz="1200" dirty="0">
                <a:solidFill>
                  <a:srgbClr val="000000"/>
                </a:solidFill>
                <a:latin typeface="Times New Roman" pitchFamily="18" charset="0"/>
                <a:cs typeface="Times New Roman" pitchFamily="18" charset="0"/>
              </a:rPr>
              <a:t>күндіз 3-5 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a:t>
            </a:r>
          </a:p>
          <a:p>
            <a:pPr algn="ctr"/>
            <a:r>
              <a:rPr lang="kk-KZ" altLang="ru-RU" sz="1200" b="1" dirty="0" smtClean="0">
                <a:latin typeface="Times New Roman" pitchFamily="18" charset="0"/>
                <a:cs typeface="Times New Roman" pitchFamily="18" charset="0"/>
              </a:rPr>
              <a:t>29</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тұман. </a:t>
            </a:r>
            <a:r>
              <a:rPr lang="kk-KZ" altLang="ru-RU" sz="1200" dirty="0" smtClean="0">
                <a:solidFill>
                  <a:srgbClr val="000000"/>
                </a:solidFill>
                <a:latin typeface="Times New Roman" pitchFamily="18" charset="0"/>
                <a:cs typeface="Times New Roman" pitchFamily="18" charset="0"/>
              </a:rPr>
              <a:t>Оң</a:t>
            </a:r>
            <a:r>
              <a:rPr lang="kk-KZ" altLang="ru-RU" sz="1200" dirty="0" smtClean="0">
                <a:solidFill>
                  <a:srgbClr val="000000"/>
                </a:solidFill>
                <a:latin typeface="Times New Roman" pitchFamily="18" charset="0"/>
                <a:cs typeface="Times New Roman" pitchFamily="18" charset="0"/>
              </a:rPr>
              <a:t>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5-10</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0-2</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18765</TotalTime>
  <Words>599</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3304</cp:revision>
  <cp:lastPrinted>2023-02-06T06:57:51Z</cp:lastPrinted>
  <dcterms:created xsi:type="dcterms:W3CDTF">2018-03-27T06:03:00Z</dcterms:created>
  <dcterms:modified xsi:type="dcterms:W3CDTF">2023-11-28T07:30:03Z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