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28 </a:t>
                      </a:r>
                      <a:r>
                        <a:rPr lang="kk-KZ" sz="1200" b="1" i="1" dirty="0" smtClean="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0664050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1151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 Көшпелі бұлтты, жауын-шашынсыз. Оңтүстік-шығыстан, 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екпіні</a:t>
            </a:r>
            <a:r>
              <a:rPr lang="kk-KZ" sz="1100" dirty="0" smtClean="0"/>
              <a:t> </a:t>
            </a:r>
            <a:r>
              <a:rPr lang="kk-KZ" sz="1100" dirty="0" smtClean="0">
                <a:latin typeface="Times New Roman" pitchFamily="18" charset="0"/>
                <a:cs typeface="Times New Roman" pitchFamily="18" charset="0"/>
              </a:rPr>
              <a:t>15-20 м/с. Ауа температурасы түнде 3-5, күндіз 0-2 градус аяз. </a:t>
            </a:r>
            <a:endParaRPr lang="ru-RU" sz="1100" dirty="0" smtClean="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30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жауын-шашын (жаңбыр, қар), көктайғақ.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a:t>
            </a:r>
            <a:r>
              <a:rPr lang="kk-KZ" sz="1100" b="1" smtClean="0">
                <a:latin typeface="Times New Roman" pitchFamily="18" charset="0"/>
                <a:cs typeface="Times New Roman" pitchFamily="18" charset="0"/>
              </a:rPr>
              <a:t>  </a:t>
            </a:r>
            <a:r>
              <a:rPr lang="kk-KZ" sz="110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29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14240</TotalTime>
  <Words>557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3958</cp:revision>
  <cp:lastPrinted>2021-07-01T03:56:27Z</cp:lastPrinted>
  <dcterms:created xsi:type="dcterms:W3CDTF">2018-03-27T06:03:00Z</dcterms:created>
  <dcterms:modified xsi:type="dcterms:W3CDTF">2023-11-28T07:13:16Z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