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65229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663821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3-5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2-4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30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29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(жаңбыр, қар),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0 градус шамасында</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қарашада, түнде 30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25678</TotalTime>
  <Words>618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4388</cp:revision>
  <cp:lastPrinted>2023-01-16T10:13:34Z</cp:lastPrinted>
  <dcterms:created xsi:type="dcterms:W3CDTF">2018-03-27T06:03:00Z</dcterms:created>
  <dcterms:modified xsi:type="dcterms:W3CDTF">2023-11-28T06:08:09Z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