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573371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№332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28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54381"/>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 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28 қараша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29 қараша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a:t>
            </a:r>
            <a:r>
              <a:rPr lang="kk-KZ" sz="1200" dirty="0">
                <a:solidFill>
                  <a:prstClr val="black"/>
                </a:solidFill>
                <a:latin typeface="Times New Roman" pitchFamily="18" charset="0"/>
                <a:cs typeface="Times New Roman" pitchFamily="18" charset="0"/>
              </a:rPr>
              <a:t>бұлтты, жауын-шашынсыз. </a:t>
            </a:r>
            <a:r>
              <a:rPr lang="kk-KZ" sz="1200" dirty="0" smtClean="0">
                <a:solidFill>
                  <a:prstClr val="black"/>
                </a:solidFill>
                <a:latin typeface="Times New Roman" pitchFamily="18" charset="0"/>
                <a:cs typeface="Times New Roman" pitchFamily="18" charset="0"/>
              </a:rPr>
              <a:t>Оңт</a:t>
            </a:r>
            <a:r>
              <a:rPr lang="kk-KZ" sz="1200" dirty="0" smtClean="0">
                <a:solidFill>
                  <a:prstClr val="black"/>
                </a:solidFill>
                <a:latin typeface="Times New Roman" pitchFamily="18" charset="0"/>
                <a:cs typeface="Times New Roman" pitchFamily="18" charset="0"/>
              </a:rPr>
              <a:t>үстік-шығыстан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1-6</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6-8° аяз, күндіз </a:t>
            </a:r>
            <a:r>
              <a:rPr lang="kk-KZ" sz="1200" dirty="0" smtClean="0">
                <a:solidFill>
                  <a:prstClr val="black"/>
                </a:solidFill>
                <a:latin typeface="Times New Roman" pitchFamily="18" charset="0"/>
                <a:cs typeface="Times New Roman" pitchFamily="18" charset="0"/>
              </a:rPr>
              <a:t>4-6</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00" b="1" dirty="0" smtClean="0">
              <a:solidFill>
                <a:srgbClr val="000000"/>
              </a:solidFill>
              <a:latin typeface="Times New Roman" panose="02020603050405020304" pitchFamily="18" charset="0"/>
              <a:cs typeface="Times New Roman" panose="02020603050405020304" pitchFamily="18" charset="0"/>
              <a:sym typeface="+mn-ea"/>
            </a:endParaRPr>
          </a:p>
          <a:p>
            <a:pPr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30 қ</a:t>
            </a:r>
            <a:r>
              <a:rPr lang="kk-KZ" altLang="ru-RU" sz="1200" b="1" dirty="0" smtClean="0">
                <a:latin typeface="Times New Roman" panose="02020603050405020304" pitchFamily="18" charset="0"/>
                <a:cs typeface="Times New Roman" panose="02020603050405020304" pitchFamily="18" charset="0"/>
              </a:rPr>
              <a:t>арашаға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29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30 </a:t>
            </a:r>
            <a:r>
              <a:rPr lang="kk-KZ" sz="1200" b="1" dirty="0" smtClean="0">
                <a:latin typeface="Times New Roman" panose="02020603050405020304" pitchFamily="18" charset="0"/>
                <a:cs typeface="Times New Roman" panose="02020603050405020304" pitchFamily="18" charset="0"/>
              </a:rPr>
              <a:t>қараша</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Шығыстан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0-5 м/с</a:t>
            </a:r>
            <a:r>
              <a:rPr lang="kk-KZ" sz="1200" dirty="0">
                <a:solidFill>
                  <a:prstClr val="black"/>
                </a:solidFill>
                <a:latin typeface="Times New Roman" pitchFamily="18" charset="0"/>
                <a:cs typeface="Times New Roman" pitchFamily="18" charset="0"/>
              </a:rPr>
              <a:t>.</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81365" y="235454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29 </a:t>
            </a:r>
            <a:r>
              <a:rPr lang="ru-RU" sz="1200" dirty="0" err="1">
                <a:solidFill>
                  <a:prstClr val="black"/>
                </a:solidFill>
                <a:latin typeface="Times New Roman" panose="02020603050405020304" pitchFamily="18" charset="0"/>
                <a:cs typeface="Times New Roman" panose="02020603050405020304" pitchFamily="18" charset="0"/>
              </a:rPr>
              <a:t>қарашада</a:t>
            </a:r>
            <a:r>
              <a:rPr lang="ru-RU" sz="1200" dirty="0">
                <a:solidFill>
                  <a:prstClr val="black"/>
                </a:solidFill>
                <a:latin typeface="Times New Roman" panose="02020603050405020304" pitchFamily="18" charset="0"/>
                <a:cs typeface="Times New Roman" panose="02020603050405020304" pitchFamily="18" charset="0"/>
              </a:rPr>
              <a:t> 2023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81365" y="319554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57183557"/>
              </p:ext>
            </p:extLst>
          </p:nvPr>
        </p:nvGraphicFramePr>
        <p:xfrm>
          <a:off x="4982765" y="3944211"/>
          <a:ext cx="4691064" cy="228034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6490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7402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1,480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0,467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397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0,992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0,925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А.Т.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20254</TotalTime>
  <Words>606</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3144</cp:revision>
  <cp:lastPrinted>2021-07-01T03:56:27Z</cp:lastPrinted>
  <dcterms:created xsi:type="dcterms:W3CDTF">2018-03-27T06:03:00Z</dcterms:created>
  <dcterms:modified xsi:type="dcterms:W3CDTF">2023-11-28T06:52:33Z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