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718324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29</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altLang="ru-RU" sz="1200" b="1" kern="1400" dirty="0" smtClean="0">
                <a:solidFill>
                  <a:srgbClr val="000000"/>
                </a:solidFill>
                <a:latin typeface="Times New Roman" panose="02020603050405020304" pitchFamily="18" charset="0"/>
              </a:rPr>
              <a:t>29</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жауын-шашын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Оңтұстік</a:t>
            </a:r>
            <a:r>
              <a:rPr lang="ru-RU" sz="1200" dirty="0" smtClean="0">
                <a:solidFill>
                  <a:prstClr val="black"/>
                </a:solidFill>
                <a:latin typeface="Times New Roman" panose="02020603050405020304" pitchFamily="18" charset="0"/>
                <a:cs typeface="Times New Roman" panose="02020603050405020304" pitchFamily="18" charset="0"/>
              </a:rPr>
              <a:t>-ш</a:t>
            </a:r>
            <a:r>
              <a:rPr lang="kk-KZ" sz="1200" kern="1400" dirty="0" smtClean="0">
                <a:solidFill>
                  <a:srgbClr val="000000"/>
                </a:solidFill>
                <a:latin typeface="Times New Roman" panose="02020603050405020304" pitchFamily="18" charset="0"/>
                <a:ea typeface="Times New Roman" panose="02020603050405020304" pitchFamily="18" charset="0"/>
              </a:rPr>
              <a:t>ығыстан</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соғатын </a:t>
            </a:r>
            <a:r>
              <a:rPr lang="kk-KZ" sz="1200" dirty="0" smtClean="0">
                <a:solidFill>
                  <a:prstClr val="black"/>
                </a:solidFill>
                <a:latin typeface="Times New Roman" panose="02020603050405020304" pitchFamily="18" charset="0"/>
                <a:cs typeface="Times New Roman" panose="02020603050405020304" pitchFamily="18" charset="0"/>
              </a:rPr>
              <a:t>жел солтұстік-батысқа ауысады,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a:t>
            </a:r>
            <a:r>
              <a:rPr lang="kk-KZ" sz="1200" dirty="0">
                <a:solidFill>
                  <a:prstClr val="black"/>
                </a:solidFill>
                <a:latin typeface="Times New Roman" panose="02020603050405020304" pitchFamily="18" charset="0"/>
                <a:cs typeface="Times New Roman" panose="02020603050405020304" pitchFamily="18" charset="0"/>
              </a:rPr>
              <a:t> градус</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- 1</a:t>
            </a:r>
            <a:r>
              <a:rPr lang="kk-KZ" sz="1200" dirty="0">
                <a:solidFill>
                  <a:prstClr val="black"/>
                </a:solidFill>
                <a:latin typeface="Times New Roman" panose="02020603050405020304" pitchFamily="18" charset="0"/>
                <a:cs typeface="Times New Roman" panose="02020603050405020304" pitchFamily="18" charset="0"/>
              </a:rPr>
              <a:t> 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30</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Солтұстік-ш</a:t>
            </a:r>
            <a:r>
              <a:rPr lang="kk-KZ" sz="1200" kern="1400" dirty="0" smtClean="0">
                <a:solidFill>
                  <a:srgbClr val="000000"/>
                </a:solidFill>
                <a:latin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0-2 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588671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0.297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0.064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29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30</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18512</TotalTime>
  <Words>585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3393</cp:revision>
  <cp:lastPrinted>2021-07-01T07:38:07Z</cp:lastPrinted>
  <dcterms:created xsi:type="dcterms:W3CDTF">2018-03-27T06:03:00Z</dcterms:created>
  <dcterms:modified xsi:type="dcterms:W3CDTF">2023-11-28T06:32:59Z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