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29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29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көбінесе</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жауады. </a:t>
            </a:r>
            <a:r>
              <a:rPr lang="kk-KZ"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және күндіз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a:t>
            </a:r>
          </a:p>
          <a:p>
            <a:pPr algn="just"/>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қарашада</a:t>
            </a:r>
            <a:endParaRPr lang="ru-RU" sz="1200" b="1" dirty="0" smtClean="0">
              <a:solidFill>
                <a:srgbClr val="000000"/>
              </a:solidFill>
              <a:latin typeface="Times New Roman" pitchFamily="18" charset="0"/>
              <a:cs typeface="Times New Roman" pitchFamily="18" charset="0"/>
            </a:endParaRPr>
          </a:p>
          <a:p>
            <a:pPr lvl="0" algn="just"/>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29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60595993"/>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0,851</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30</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5876"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16225</TotalTime>
  <Words>525</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3728</cp:revision>
  <cp:lastPrinted>2021-07-01T07:38:07Z</cp:lastPrinted>
  <dcterms:created xsi:type="dcterms:W3CDTF">2018-03-27T06:03:00Z</dcterms:created>
  <dcterms:modified xsi:type="dcterms:W3CDTF">2023-11-28T07:00:44Z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