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2106"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880370573"/>
              </p:ext>
            </p:extLst>
          </p:nvPr>
        </p:nvGraphicFramePr>
        <p:xfrm>
          <a:off x="307975" y="2708919"/>
          <a:ext cx="4465638" cy="1998018"/>
        </p:xfrm>
        <a:graphic>
          <a:graphicData uri="http://schemas.openxmlformats.org/drawingml/2006/table">
            <a:tbl>
              <a:tblPr/>
              <a:tblGrid>
                <a:gridCol w="4465638">
                  <a:extLst>
                    <a:ext uri="{9D8B030D-6E8A-4147-A177-3AD203B41FA5}"/>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a:t>
                      </a:r>
                      <a:r>
                        <a:rPr lang="en-US"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3100803593"/>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803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0,535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0,223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460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,092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,185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0,077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123658"/>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30 </a:t>
            </a:r>
            <a:r>
              <a:rPr lang="kk-KZ" altLang="ru-RU" sz="1200" b="1" dirty="0" smtClean="0">
                <a:latin typeface="Times New Roman" pitchFamily="18" charset="0"/>
                <a:cs typeface="Times New Roman" pitchFamily="18" charset="0"/>
              </a:rPr>
              <a:t>қарашаға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 </a:t>
            </a:r>
            <a:r>
              <a:rPr lang="kk-KZ" altLang="ru-RU" sz="1200" b="1" dirty="0"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Көшпелі бұлтты</a:t>
            </a:r>
            <a:r>
              <a:rPr lang="kk-KZ" altLang="ru-RU" sz="1200" dirty="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жауын-шашынсыз</a:t>
            </a:r>
            <a:r>
              <a:rPr lang="kk-KZ" altLang="ru-RU" sz="1200" dirty="0" smtClean="0">
                <a:solidFill>
                  <a:srgbClr val="000000"/>
                </a:solidFill>
                <a:latin typeface="Times New Roman" pitchFamily="18" charset="0"/>
                <a:cs typeface="Times New Roman" pitchFamily="18" charset="0"/>
              </a:rPr>
              <a:t>. Оңтүстік-шығыстан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7-12 м/с</a:t>
            </a:r>
            <a:r>
              <a:rPr lang="kk-KZ" altLang="ru-RU" sz="1200" dirty="0">
                <a:solidFill>
                  <a:srgbClr val="000000"/>
                </a:solidFill>
                <a:latin typeface="Times New Roman" pitchFamily="18" charset="0"/>
                <a:cs typeface="Times New Roman" pitchFamily="18" charset="0"/>
              </a:rPr>
              <a:t>. Ауа температурасы түнде </a:t>
            </a:r>
            <a:r>
              <a:rPr lang="kk-KZ" altLang="ru-RU" sz="1200" dirty="0" smtClean="0">
                <a:solidFill>
                  <a:srgbClr val="000000"/>
                </a:solidFill>
                <a:latin typeface="Times New Roman" pitchFamily="18" charset="0"/>
                <a:cs typeface="Times New Roman" pitchFamily="18" charset="0"/>
              </a:rPr>
              <a:t>0-2,  </a:t>
            </a:r>
            <a:r>
              <a:rPr lang="kk-KZ" altLang="ru-RU" sz="1200" dirty="0">
                <a:solidFill>
                  <a:srgbClr val="000000"/>
                </a:solidFill>
                <a:latin typeface="Times New Roman" pitchFamily="18" charset="0"/>
                <a:cs typeface="Times New Roman" pitchFamily="18" charset="0"/>
              </a:rPr>
              <a:t>күндіз </a:t>
            </a:r>
            <a:r>
              <a:rPr lang="kk-KZ" altLang="ru-RU" sz="1200" dirty="0" smtClean="0">
                <a:solidFill>
                  <a:srgbClr val="000000"/>
                </a:solidFill>
                <a:latin typeface="Times New Roman" pitchFamily="18" charset="0"/>
                <a:cs typeface="Times New Roman" pitchFamily="18" charset="0"/>
              </a:rPr>
              <a:t>4-6 </a:t>
            </a:r>
            <a:r>
              <a:rPr lang="kk-KZ" altLang="ru-RU" sz="1200" dirty="0">
                <a:solidFill>
                  <a:srgbClr val="000000"/>
                </a:solidFill>
                <a:latin typeface="Times New Roman" pitchFamily="18" charset="0"/>
                <a:cs typeface="Times New Roman" pitchFamily="18" charset="0"/>
              </a:rPr>
              <a:t>жылы</a:t>
            </a:r>
            <a:r>
              <a:rPr lang="kk-KZ" altLang="ru-RU" sz="1200" dirty="0" smtClean="0">
                <a:solidFill>
                  <a:srgbClr val="000000"/>
                </a:solidFill>
                <a:latin typeface="Times New Roman" pitchFamily="18" charset="0"/>
                <a:cs typeface="Times New Roman" pitchFamily="18" charset="0"/>
              </a:rPr>
              <a:t>.</a:t>
            </a:r>
          </a:p>
          <a:p>
            <a:pPr algn="ctr">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a:t>
            </a:r>
            <a:endParaRPr lang="kk-KZ" altLang="ru-RU" sz="1200" b="1" dirty="0" smtClean="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30</a:t>
            </a:r>
            <a:r>
              <a:rPr lang="en-US"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желтоқсан</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Көшпелі бұлтты, жауын-шашынсыз. </a:t>
            </a:r>
            <a:r>
              <a:rPr lang="kk-KZ" altLang="ru-RU" sz="1200" dirty="0" smtClean="0">
                <a:solidFill>
                  <a:srgbClr val="000000"/>
                </a:solidFill>
                <a:latin typeface="Times New Roman" pitchFamily="18" charset="0"/>
                <a:cs typeface="Times New Roman" pitchFamily="18" charset="0"/>
              </a:rPr>
              <a:t>Оңтүстік-шығыстан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5-10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түнде </a:t>
            </a:r>
            <a:r>
              <a:rPr lang="kk-KZ" altLang="ru-RU" sz="1200" dirty="0" smtClean="0">
                <a:solidFill>
                  <a:srgbClr val="000000"/>
                </a:solidFill>
                <a:latin typeface="Times New Roman" pitchFamily="18" charset="0"/>
                <a:cs typeface="Times New Roman" pitchFamily="18" charset="0"/>
              </a:rPr>
              <a:t>1-3</a:t>
            </a:r>
            <a:r>
              <a:rPr lang="kk-KZ" altLang="ru-RU" sz="1200" dirty="0" smtClean="0">
                <a:solidFill>
                  <a:srgbClr val="000000"/>
                </a:solidFill>
                <a:latin typeface="Times New Roman" pitchFamily="18" charset="0"/>
                <a:cs typeface="Times New Roman" pitchFamily="18" charset="0"/>
              </a:rPr>
              <a:t>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2277314"/>
            <a:ext cx="466883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dirty="0" smtClean="0">
                <a:solidFill>
                  <a:srgbClr val="000000"/>
                </a:solidFill>
                <a:latin typeface="Times New Roman" pitchFamily="18" charset="0"/>
                <a:cs typeface="Times New Roman" pitchFamily="18" charset="0"/>
              </a:rPr>
              <a:t> Б.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18774</TotalTime>
  <Words>580</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3305</cp:revision>
  <cp:lastPrinted>2023-02-06T06:57:51Z</cp:lastPrinted>
  <dcterms:created xsi:type="dcterms:W3CDTF">2018-03-27T06:03:00Z</dcterms:created>
  <dcterms:modified xsi:type="dcterms:W3CDTF">2023-11-29T07:39:15Z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