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2312597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a:t>
                      </a:r>
                      <a:r>
                        <a:rPr lang="en-US"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9</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2555450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қараша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желтоқсанға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30</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қарашаға</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01 желтоқсанға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14581</TotalTime>
  <Words>554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2946</cp:revision>
  <cp:lastPrinted>2021-07-01T07:38:07Z</cp:lastPrinted>
  <dcterms:created xsi:type="dcterms:W3CDTF">2018-03-27T06:03:00Z</dcterms:created>
  <dcterms:modified xsi:type="dcterms:W3CDTF">2023-11-29T07:22:02Z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