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397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69259466"/>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738938"/>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қарашаға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29 қарашадан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30 қарашаға </a:t>
            </a:r>
            <a:r>
              <a:rPr lang="kk-KZ" altLang="ru-RU" sz="1100" b="1" dirty="0">
                <a:latin typeface="Times New Roman" pitchFamily="18" charset="0"/>
                <a:cs typeface="Times New Roman" pitchFamily="18" charset="0"/>
              </a:rPr>
              <a:t>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түнде және таңертең жауын-шашын, кей уақытта қатты жауын-шашын </a:t>
            </a:r>
            <a:r>
              <a:rPr lang="ru-RU" sz="1050" dirty="0" err="1" smtClean="0">
                <a:latin typeface="Times New Roman" pitchFamily="18" charset="0"/>
                <a:cs typeface="Times New Roman" pitchFamily="18" charset="0"/>
              </a:rPr>
              <a:t>(жаңбыр, қар</a:t>
            </a:r>
            <a:r>
              <a:rPr lang="ru-RU" sz="1050" dirty="0" smtClean="0">
                <a:latin typeface="Times New Roman" pitchFamily="18" charset="0"/>
                <a:cs typeface="Times New Roman" pitchFamily="18" charset="0"/>
              </a:rPr>
              <a:t>), </a:t>
            </a:r>
            <a:r>
              <a:rPr lang="ru-RU" sz="1050" smtClean="0">
                <a:latin typeface="Times New Roman" pitchFamily="18" charset="0"/>
                <a:cs typeface="Times New Roman" pitchFamily="18" charset="0"/>
              </a:rPr>
              <a:t>көктайғақ, </a:t>
            </a:r>
            <a:r>
              <a:rPr lang="ru-RU" sz="1050" dirty="0" err="1" smtClean="0">
                <a:latin typeface="Times New Roman" pitchFamily="18" charset="0"/>
                <a:cs typeface="Times New Roman" pitchFamily="18" charset="0"/>
              </a:rPr>
              <a:t>тұман</a:t>
            </a:r>
            <a:r>
              <a:rPr lang="kk-KZ" sz="1050" dirty="0" smtClean="0">
                <a:latin typeface="Times New Roman" pitchFamily="18" charset="0"/>
                <a:cs typeface="Times New Roman" pitchFamily="18" charset="0"/>
              </a:rPr>
              <a:t> болады. Солтүстік-батыстан шығысқа ауысатын  жел соғады, күші 5-10 м/с. Ауа температурасы түнде 1 аяз-1 градус жылы, күндіз 7-9 градус жылы болады. </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01</a:t>
            </a:r>
            <a:r>
              <a:rPr lang="kk-KZ" altLang="ru-RU" sz="1100"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желтоқсанға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30 қарашадан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01 желтоқсанға </a:t>
            </a:r>
            <a:r>
              <a:rPr lang="kk-KZ" altLang="ru-RU" sz="1100" b="1" dirty="0">
                <a:latin typeface="Times New Roman" pitchFamily="18" charset="0"/>
                <a:cs typeface="Times New Roman" pitchFamily="18" charset="0"/>
              </a:rPr>
              <a:t>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жауын-шашынсыз болады</a:t>
            </a:r>
            <a:r>
              <a:rPr lang="uz-Cyrl-UZ" sz="1050" dirty="0" smtClean="0">
                <a:latin typeface="Times New Roman" pitchFamily="18" charset="0"/>
                <a:cs typeface="Times New Roman" pitchFamily="18" charset="0"/>
              </a:rPr>
              <a:t>. Шығыстан </a:t>
            </a:r>
            <a:r>
              <a:rPr lang="kk-KZ" sz="1050" dirty="0" smtClean="0">
                <a:latin typeface="Times New Roman" pitchFamily="18" charset="0"/>
                <a:cs typeface="Times New Roman" pitchFamily="18" charset="0"/>
              </a:rPr>
              <a:t>жел соғады, күші  5-10 м/с. Ауа температурасы  0-2 градус аяз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13598</TotalTime>
  <Words>606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3043</cp:revision>
  <cp:lastPrinted>2021-07-01T03:56:27Z</cp:lastPrinted>
  <dcterms:created xsi:type="dcterms:W3CDTF">2018-03-27T06:03:00Z</dcterms:created>
  <dcterms:modified xsi:type="dcterms:W3CDTF">2023-11-29T07:07:37Z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