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6287" autoAdjust="0"/>
  </p:normalViewPr>
  <p:slideViewPr>
    <p:cSldViewPr showGuides="1">
      <p:cViewPr varScale="1">
        <p:scale>
          <a:sx n="108" d="100"/>
          <a:sy n="108" d="100"/>
        </p:scale>
        <p:origin x="213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0701697"/>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29</a:t>
                      </a:r>
                      <a:r>
                        <a:rPr lang="ru-RU" sz="1200" b="1" i="1" dirty="0">
                          <a:solidFill>
                            <a:srgbClr val="002060"/>
                          </a:solidFill>
                          <a:latin typeface="Times New Roman" panose="02020603050405020304" pitchFamily="18" charset="0"/>
                          <a:cs typeface="Times New Roman" panose="02020603050405020304" pitchFamily="18" charset="0"/>
                        </a:rPr>
                        <a:t> </a:t>
                      </a:r>
                      <a:r>
                        <a:rPr lang="ru-RU" sz="1200" b="1" i="1" dirty="0" err="1">
                          <a:solidFill>
                            <a:srgbClr val="002060"/>
                          </a:solidFill>
                          <a:latin typeface="Times New Roman" panose="02020603050405020304" pitchFamily="18" charset="0"/>
                          <a:cs typeface="Times New Roman" panose="02020603050405020304" pitchFamily="18" charset="0"/>
                        </a:rPr>
                        <a:t>қараша</a:t>
                      </a:r>
                      <a:r>
                        <a:rPr lang="ru-RU" sz="1200" b="1" i="1"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29 </a:t>
            </a:r>
            <a:r>
              <a:rPr lang="kk-KZ" altLang="ru-RU" sz="1100" b="1" dirty="0">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44899662"/>
              </p:ext>
            </p:extLst>
          </p:nvPr>
        </p:nvGraphicFramePr>
        <p:xfrm>
          <a:off x="5328914" y="3907132"/>
          <a:ext cx="4378995" cy="2535899"/>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1702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244830"/>
            <a:ext cx="4701348"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30</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қарашаға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29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21-ден 30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a:t>
            </a:r>
            <a:r>
              <a:rPr lang="kk-KZ" sz="1100" kern="1400" dirty="0">
                <a:solidFill>
                  <a:srgbClr val="000000"/>
                </a:solidFill>
                <a:latin typeface="Times New Roman" panose="02020603050405020304" pitchFamily="18" charset="0"/>
                <a:ea typeface="Times New Roman" panose="02020603050405020304" pitchFamily="18" charset="0"/>
              </a:rPr>
              <a:t>ұлтты, күндіз аздаған жауын-шашын (жаңбыр, қар). Оңтүстік-батыстан жел соғады, күші 7-12 м/с. Ауа температурасы </a:t>
            </a:r>
            <a:r>
              <a:rPr lang="kk-KZ" sz="1100" kern="1400">
                <a:solidFill>
                  <a:srgbClr val="000000"/>
                </a:solidFill>
                <a:latin typeface="Times New Roman" panose="02020603050405020304" pitchFamily="18" charset="0"/>
                <a:ea typeface="Times New Roman" panose="02020603050405020304" pitchFamily="18" charset="0"/>
              </a:rPr>
              <a:t>түнде 2-4 </a:t>
            </a:r>
            <a:r>
              <a:rPr lang="kk-KZ" sz="1100" kern="1400" dirty="0">
                <a:solidFill>
                  <a:srgbClr val="000000"/>
                </a:solidFill>
                <a:latin typeface="Times New Roman" panose="02020603050405020304" pitchFamily="18" charset="0"/>
                <a:ea typeface="Times New Roman" panose="02020603050405020304" pitchFamily="18" charset="0"/>
              </a:rPr>
              <a:t>аяз</a:t>
            </a:r>
            <a:r>
              <a:rPr lang="kk-KZ" sz="1100" kern="1400" dirty="0">
                <a:solidFill>
                  <a:srgbClr val="000000"/>
                </a:solidFill>
                <a:latin typeface="Times New Roman" panose="02020603050405020304" pitchFamily="18" charset="0"/>
                <a:ea typeface="Tahoma" panose="020B0604030504040204" pitchFamily="34" charset="0"/>
              </a:rPr>
              <a:t>,</a:t>
            </a:r>
            <a:r>
              <a:rPr lang="kk-KZ" sz="1100" kern="1400" dirty="0">
                <a:solidFill>
                  <a:srgbClr val="000000"/>
                </a:solidFill>
                <a:latin typeface="Times New Roman" panose="02020603050405020304" pitchFamily="18" charset="0"/>
                <a:ea typeface="Times New Roman" panose="02020603050405020304" pitchFamily="18" charset="0"/>
              </a:rPr>
              <a:t> күндіз 4-6 жылы.</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01 желтоқсанға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30 </a:t>
            </a:r>
            <a:r>
              <a:rPr lang="ru-RU" sz="1100" b="1" dirty="0" err="1">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01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Көшпелі б</a:t>
            </a:r>
            <a:r>
              <a:rPr lang="kk-KZ" sz="1100" dirty="0">
                <a:latin typeface="Times New Roman" panose="02020603050405020304" pitchFamily="18" charset="0"/>
                <a:cs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Оңтүстік-батыстан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9-14 м/с. Ауа температурасы 3-5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30 қарашада, түнде </a:t>
            </a:r>
            <a:r>
              <a:rPr lang="ru-RU" sz="1100">
                <a:solidFill>
                  <a:schemeClr val="tx1"/>
                </a:solidFill>
                <a:latin typeface="Times New Roman" panose="02020603050405020304" pitchFamily="18" charset="0"/>
                <a:cs typeface="Times New Roman" panose="02020603050405020304" pitchFamily="18" charset="0"/>
              </a:rPr>
              <a:t>01 желтоқсанда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Аринова Н.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25725</TotalTime>
  <Words>616</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Tahoma</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4391</cp:revision>
  <cp:lastPrinted>2023-01-16T10:13:34Z</cp:lastPrinted>
  <dcterms:created xsi:type="dcterms:W3CDTF">2018-03-27T06:03:00Z</dcterms:created>
  <dcterms:modified xsi:type="dcterms:W3CDTF">2023-11-29T05:44:39Z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