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varScale="1">
        <p:scale>
          <a:sx n="116" d="100"/>
          <a:sy n="116" d="100"/>
        </p:scale>
        <p:origin x="-208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655277917"/>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333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29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қараша</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142852"/>
            <a:ext cx="4643470"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sz="1200" b="1" dirty="0" smtClean="0">
                <a:latin typeface="Times New Roman" pitchFamily="18" charset="0"/>
                <a:cs typeface="Times New Roman" pitchFamily="18" charset="0"/>
              </a:rPr>
              <a:t>30 </a:t>
            </a:r>
            <a:r>
              <a:rPr lang="kk-KZ" sz="1200" b="1" dirty="0" smtClean="0">
                <a:latin typeface="Times New Roman" pitchFamily="18" charset="0"/>
                <a:cs typeface="Times New Roman" pitchFamily="18" charset="0"/>
              </a:rPr>
              <a:t>қарашаға</a:t>
            </a:r>
            <a:r>
              <a:rPr lang="kk-KZ" altLang="ru-RU" sz="1200" b="1" dirty="0" smtClean="0">
                <a:latin typeface="Times New Roman" pitchFamily="18" charset="0"/>
                <a:cs typeface="Times New Roman" pitchFamily="18" charset="0"/>
              </a:rPr>
              <a:t>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29 </a:t>
            </a:r>
            <a:r>
              <a:rPr lang="ru-RU" altLang="ru-RU" sz="1200" b="1" dirty="0" err="1" smtClean="0">
                <a:solidFill>
                  <a:srgbClr val="000000"/>
                </a:solidFill>
                <a:latin typeface="Times New Roman" pitchFamily="18" charset="0"/>
                <a:cs typeface="Times New Roman" pitchFamily="18" charset="0"/>
              </a:rPr>
              <a:t>қараша</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30 </a:t>
            </a:r>
            <a:r>
              <a:rPr lang="kk-KZ" sz="1200" b="1" dirty="0" smtClean="0">
                <a:latin typeface="Times New Roman" pitchFamily="18" charset="0"/>
                <a:cs typeface="Times New Roman" pitchFamily="18" charset="0"/>
              </a:rPr>
              <a:t>қараша</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a:t>
            </a:r>
            <a:r>
              <a:rPr lang="kk-KZ" sz="1200" dirty="0" smtClean="0">
                <a:latin typeface="Times New Roman" pitchFamily="18" charset="0"/>
                <a:cs typeface="Times New Roman" pitchFamily="18" charset="0"/>
              </a:rPr>
              <a:t>Желдің бағыты </a:t>
            </a:r>
            <a:r>
              <a:rPr lang="kk-KZ" sz="1200" dirty="0" smtClean="0">
                <a:latin typeface="Times New Roman" pitchFamily="18" charset="0"/>
                <a:cs typeface="Times New Roman" pitchFamily="18" charset="0"/>
              </a:rPr>
              <a:t>батыстан оңтүстікке ауысады</a:t>
            </a:r>
            <a:r>
              <a:rPr lang="kk-KZ" sz="1200" dirty="0" smtClean="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4-9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6-8,</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0-2 градус суық болады.</a:t>
            </a:r>
          </a:p>
          <a:p>
            <a:pPr algn="ct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 01 желтоқсанға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a:t>
            </a:r>
            <a:r>
              <a:rPr lang="ru-RU" sz="1200" b="1" dirty="0" smtClean="0">
                <a:solidFill>
                  <a:srgbClr val="000000"/>
                </a:solidFill>
                <a:latin typeface="Times New Roman" pitchFamily="18" charset="0"/>
                <a:cs typeface="Times New Roman" pitchFamily="18" charset="0"/>
              </a:rPr>
              <a:t>30 </a:t>
            </a:r>
            <a:r>
              <a:rPr lang="kk-KZ" sz="1200" b="1" dirty="0" smtClean="0">
                <a:latin typeface="Times New Roman" pitchFamily="18" charset="0"/>
                <a:cs typeface="Times New Roman" pitchFamily="18" charset="0"/>
              </a:rPr>
              <a:t>қараша</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01 желтоқсан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Оңтүстіктен</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3-8</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4-6 </a:t>
            </a:r>
            <a:r>
              <a:rPr lang="kk-KZ" sz="1200" dirty="0" smtClean="0">
                <a:latin typeface="Times New Roman" pitchFamily="18" charset="0"/>
                <a:cs typeface="Times New Roman" pitchFamily="18" charset="0"/>
              </a:rPr>
              <a:t>градус суық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488220476"/>
              </p:ext>
            </p:extLst>
          </p:nvPr>
        </p:nvGraphicFramePr>
        <p:xfrm>
          <a:off x="5024438" y="4143380"/>
          <a:ext cx="4667576" cy="2121748"/>
        </p:xfrm>
        <a:graphic>
          <a:graphicData uri="http://schemas.openxmlformats.org/drawingml/2006/table">
            <a:tbl>
              <a:tblPr firstRow="1" bandRow="1">
                <a:tableStyleId>{5C22544A-7EE6-4342-B048-85BDC9FD1C3A}</a:tableStyleId>
              </a:tblPr>
              <a:tblGrid>
                <a:gridCol w="1771866">
                  <a:extLst>
                    <a:ext uri="{9D8B030D-6E8A-4147-A177-3AD203B41FA5}">
                      <a16:colId xmlns="" xmlns:a16="http://schemas.microsoft.com/office/drawing/2014/main" val="3583770891"/>
                    </a:ext>
                  </a:extLst>
                </a:gridCol>
                <a:gridCol w="1457141">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21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46044">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613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152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0,759</a:t>
                      </a:r>
                      <a:endParaRPr lang="en-US" sz="1000" dirty="0" smtClean="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246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0,233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latin typeface="Times New Roman" panose="02020603050405020304" pitchFamily="18" charset="0"/>
                          <a:cs typeface="Times New Roman" panose="02020603050405020304" pitchFamily="18" charset="0"/>
                        </a:rPr>
                        <a:t>0,438</a:t>
                      </a:r>
                      <a:endParaRPr lang="ru-RU" sz="1000" dirty="0" smtClean="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3362597238"/>
              </p:ext>
            </p:extLst>
          </p:nvPr>
        </p:nvGraphicFramePr>
        <p:xfrm>
          <a:off x="5118101" y="6286520"/>
          <a:ext cx="4787899" cy="41148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1828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9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9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1440">
                <a:tc>
                  <a:txBody>
                    <a:bodyPr/>
                    <a:lstStyle/>
                    <a:p>
                      <a:pPr algn="l"/>
                      <a:endParaRPr lang="ru-RU" sz="900" dirty="0">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643314"/>
            <a:ext cx="482441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29 </a:t>
            </a:r>
            <a:r>
              <a:rPr lang="kk-KZ" sz="1200" b="1" dirty="0" smtClean="0">
                <a:latin typeface="Times New Roman" pitchFamily="18" charset="0"/>
                <a:cs typeface="Times New Roman" pitchFamily="18" charset="0"/>
              </a:rPr>
              <a:t>қарашадағы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30 </a:t>
            </a:r>
            <a:r>
              <a:rPr lang="kk-KZ" sz="1200" dirty="0" smtClean="0">
                <a:solidFill>
                  <a:schemeClr val="tx1"/>
                </a:solidFill>
                <a:latin typeface="Times New Roman" pitchFamily="18" charset="0"/>
                <a:cs typeface="Times New Roman" pitchFamily="18" charset="0"/>
              </a:rPr>
              <a:t>қараша, </a:t>
            </a:r>
            <a:r>
              <a:rPr lang="kk-KZ" sz="1200" dirty="0" smtClean="0">
                <a:solidFill>
                  <a:schemeClr val="tx1"/>
                </a:solidFill>
                <a:latin typeface="Times New Roman" pitchFamily="18" charset="0"/>
                <a:cs typeface="Times New Roman" pitchFamily="18" charset="0"/>
              </a:rPr>
              <a:t>01 желтоқсан </a:t>
            </a:r>
            <a:r>
              <a:rPr lang="kk-KZ" sz="1200" dirty="0" smtClean="0">
                <a:solidFill>
                  <a:schemeClr val="tx1"/>
                </a:solidFill>
                <a:latin typeface="Times New Roman" pitchFamily="18" charset="0"/>
                <a:cs typeface="Times New Roman" pitchFamily="18" charset="0"/>
              </a:rPr>
              <a:t>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95876" y="342900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Имангалиева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И.А.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16319</TotalTime>
  <Words>522</Words>
  <Application>Microsoft Office PowerPoint</Application>
  <PresentationFormat>Лист A4 (210x297 мм)</PresentationFormat>
  <Paragraphs>97</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3733</cp:revision>
  <cp:lastPrinted>2021-07-01T07:38:07Z</cp:lastPrinted>
  <dcterms:created xsi:type="dcterms:W3CDTF">2018-03-27T06:03:00Z</dcterms:created>
  <dcterms:modified xsi:type="dcterms:W3CDTF">2023-11-29T08:22:05Z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