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4013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509637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1283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30 </a:t>
            </a:r>
            <a:r>
              <a:rPr lang="ru-RU" sz="1200" b="1" dirty="0"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оңтүстік-шығыстан, желтоқсан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5-7 градус аяз, күндіз 0-2 градус жылы.</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01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оңтүстік-батыстан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27521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01 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a:solidFill>
                  <a:srgbClr val="000000"/>
                </a:solidFill>
                <a:latin typeface="Times New Roman" panose="02020603050405020304" pitchFamily="18" charset="0"/>
                <a:cs typeface="Times New Roman" panose="02020603050405020304" pitchFamily="18" charset="0"/>
              </a:rPr>
              <a:t>О</a:t>
            </a:r>
            <a:r>
              <a:rPr lang="ru-RU" altLang="ru-RU" sz="1200" b="1" i="1" smtClean="0">
                <a:solidFill>
                  <a:srgbClr val="000000"/>
                </a:solidFill>
                <a:latin typeface="Times New Roman" panose="02020603050405020304" pitchFamily="18" charset="0"/>
                <a:cs typeface="Times New Roman" panose="02020603050405020304" pitchFamily="18" charset="0"/>
              </a:rPr>
              <a:t>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23188</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4211</cp:revision>
  <cp:lastPrinted>2021-07-01T03:56:27Z</cp:lastPrinted>
  <dcterms:created xsi:type="dcterms:W3CDTF">2018-03-27T06:03:00Z</dcterms:created>
  <dcterms:modified xsi:type="dcterms:W3CDTF">2023-11-29T07:00:53Z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