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165516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күндіз қар, жаяу 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күндіз екпіні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01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a:t>
            </a:r>
            <a:r>
              <a:rPr lang="kk-KZ"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50798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smtClean="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17655</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3244</cp:revision>
  <cp:lastPrinted>2021-07-01T07:38:07Z</cp:lastPrinted>
  <dcterms:created xsi:type="dcterms:W3CDTF">2018-03-27T06:03:00Z</dcterms:created>
  <dcterms:modified xsi:type="dcterms:W3CDTF">2023-11-30T07:09:03Z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