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30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42852"/>
            <a:ext cx="4786346"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01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30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sz="1200" b="1" dirty="0">
                <a:latin typeface="Times New Roman" pitchFamily="18" charset="0"/>
                <a:cs typeface="Times New Roman" pitchFamily="18" charset="0"/>
              </a:rPr>
              <a:t>01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күндіз жауын-шашын (жаңбыр, қар) жауады. Желдің бағыты оңтүстік-шығыстан оңтүстік-батысқа ауысады, күші 3-8 м/с. Ауа температурасы түнде 2-4 градус суық, күндіз 0-2 градус жылы болады.</a:t>
            </a:r>
          </a:p>
          <a:p>
            <a:pPr algn="just"/>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02 желтоқсан</a:t>
            </a:r>
            <a:r>
              <a:rPr lang="kk-KZ" sz="1200" b="1" dirty="0">
                <a:solidFill>
                  <a:srgbClr val="000000"/>
                </a:solidFill>
                <a:latin typeface="Times New Roman" pitchFamily="18" charset="0"/>
                <a:cs typeface="Times New Roman" pitchFamily="18" charset="0"/>
              </a:rPr>
              <a:t>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a:t>
            </a:r>
            <a:r>
              <a:rPr lang="kk-KZ" sz="1200" b="1" dirty="0">
                <a:latin typeface="Times New Roman" pitchFamily="18" charset="0"/>
                <a:cs typeface="Times New Roman" pitchFamily="18" charset="0"/>
              </a:rPr>
              <a:t>01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02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аздаған жауын-шашын (көбінесе қар) жауады. Оңтүстіктен</a:t>
            </a:r>
            <a:r>
              <a:rPr lang="kk-KZ" sz="120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2-7 м/с. Ауа температурасы 0 градус шамасында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7265230"/>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1,007</a:t>
                      </a:r>
                      <a:endParaRPr lang="en-US"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14752"/>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a:t>
            </a:r>
            <a:r>
              <a:rPr lang="kk-KZ" sz="1200" dirty="0">
                <a:solidFill>
                  <a:schemeClr val="tx1"/>
                </a:solidFill>
                <a:latin typeface="Times New Roman" pitchFamily="18" charset="0"/>
                <a:cs typeface="Times New Roman" pitchFamily="18" charset="0"/>
              </a:rPr>
              <a:t> желтоқсанда, 2 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16250</TotalTime>
  <Words>640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3735</cp:revision>
  <cp:lastPrinted>2021-07-01T07:38:07Z</cp:lastPrinted>
  <dcterms:created xsi:type="dcterms:W3CDTF">2018-03-27T06:03:00Z</dcterms:created>
  <dcterms:modified xsi:type="dcterms:W3CDTF">2023-11-30T07:39:11Z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