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8260068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39047"/>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30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01 қараша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түнде және таңертең жауын-шашын </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жаңбыр, қар</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Оңтүстік-шығыстан, оңтүстіктен жел соғады, күші 3-8 м/с. Ауа температурасы түнде 0-2° аяз, күндіз 2-4°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02 </a:t>
            </a:r>
            <a:r>
              <a:rPr lang="ru-RU" altLang="ru-RU" sz="1200" b="1" dirty="0" err="1">
                <a:latin typeface="Times New Roman" pitchFamily="18" charset="0"/>
                <a:cs typeface="Times New Roman" pitchFamily="18" charset="0"/>
              </a:rPr>
              <a:t>желтоқсанға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01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02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 </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жаңбыр, қар</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Оңтүстік-батыстан жел соғады, күші 3-8 м/с. Ауа температурасы 0-2°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4189" y="230303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6873" y="326017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58628501"/>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0,963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Бухтоярова Л.А.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18192</TotalTime>
  <Words>576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2981</cp:revision>
  <cp:lastPrinted>2021-07-01T03:56:27Z</cp:lastPrinted>
  <dcterms:created xsi:type="dcterms:W3CDTF">2018-03-27T06:03:00Z</dcterms:created>
  <dcterms:modified xsi:type="dcterms:W3CDTF">2023-11-30T07:09:35Z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