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784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 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02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217038"/>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20279</TotalTime>
  <Words>622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2021-07-01T03:56:27Z</cp:lastPrinted>
  <dcterms:created xsi:type="dcterms:W3CDTF">2018-03-27T06:03:00Z</dcterms:created>
  <dcterms:modified xsi:type="dcterms:W3CDTF">2023-11-30T07:13:53Z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