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6674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сағ.30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01 желтоқсанға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Түнде және таңертең тұман түседі. Оңтүстік-шығыстан, шығыстан жел соғады, күші 3-8 м/с. Ауа температурасы түнде 0-2 аяз, күндіз 10-12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02 желтоқсанға </a:t>
            </a:r>
          </a:p>
          <a:p>
            <a:pPr indent="182563" algn="ctr"/>
            <a:r>
              <a:rPr lang="kk-KZ" altLang="ru-RU" sz="1200" b="1" dirty="0">
                <a:latin typeface="Times New Roman" pitchFamily="18" charset="0"/>
                <a:cs typeface="Times New Roman" pitchFamily="18" charset="0"/>
              </a:rPr>
              <a:t>2023 ж. 21 сағ. 01 желтоқсаннан 09 сағ. 02 желтоқсанға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түседі.</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3-8 м/с. Ауа температурасы 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schemeClr val="tx1"/>
                </a:solidFill>
                <a:latin typeface="Times New Roman" panose="02020603050405020304" pitchFamily="18" charset="0"/>
                <a:cs typeface="Times New Roman" panose="02020603050405020304" pitchFamily="18" charset="0"/>
              </a:rPr>
              <a:t>01 </a:t>
            </a:r>
            <a:r>
              <a:rPr lang="ru-RU" sz="1100" dirty="0" err="1">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желтоқсанға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13601</TotalTime>
  <Words>644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3042</cp:revision>
  <cp:lastPrinted>2021-07-01T03:56:27Z</cp:lastPrinted>
  <dcterms:created xsi:type="dcterms:W3CDTF">2018-03-27T06:03:00Z</dcterms:created>
  <dcterms:modified xsi:type="dcterms:W3CDTF">2023-11-30T07:00:00Z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