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8344504"/>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334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30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01 желтоқсан</a:t>
            </a:r>
            <a:r>
              <a:rPr lang="kk-KZ" sz="1200" b="1" kern="1400" dirty="0">
                <a:solidFill>
                  <a:srgbClr val="000000"/>
                </a:solidFill>
                <a:latin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30 қараша 2023 ж. сағ. 21-ден </a:t>
            </a:r>
            <a:r>
              <a:rPr lang="kk-KZ" sz="1200" b="1" dirty="0">
                <a:solidFill>
                  <a:prstClr val="black"/>
                </a:solidFill>
                <a:latin typeface="Times New Roman" panose="02020603050405020304" pitchFamily="18" charset="0"/>
                <a:cs typeface="Times New Roman" panose="02020603050405020304" pitchFamily="18" charset="0"/>
              </a:rPr>
              <a:t>01 желтоқсан</a:t>
            </a:r>
            <a:r>
              <a:rPr lang="kk-KZ" sz="1200" b="1" kern="1400" dirty="0">
                <a:solidFill>
                  <a:srgbClr val="000000"/>
                </a:solidFill>
                <a:latin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2023 ж. сағ. 21 дейін</a:t>
            </a:r>
          </a:p>
          <a:p>
            <a:pPr algn="just"/>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және таңертең </a:t>
            </a:r>
            <a:r>
              <a:rPr lang="ru-RU" sz="1200" dirty="0" err="1">
                <a:solidFill>
                  <a:prstClr val="black"/>
                </a:solidFill>
                <a:latin typeface="Times New Roman" panose="02020603050405020304" pitchFamily="18" charset="0"/>
                <a:cs typeface="Times New Roman" panose="02020603050405020304" pitchFamily="18" charset="0"/>
              </a:rPr>
              <a:t>қар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жаяу</a:t>
            </a:r>
            <a:r>
              <a:rPr lang="ru-RU" sz="1200" dirty="0">
                <a:solidFill>
                  <a:prstClr val="black"/>
                </a:solidFill>
                <a:latin typeface="Times New Roman" panose="02020603050405020304" pitchFamily="18" charset="0"/>
                <a:cs typeface="Times New Roman" panose="02020603050405020304" pitchFamily="18" charset="0"/>
              </a:rPr>
              <a:t> бұрқасын. </a:t>
            </a:r>
            <a:r>
              <a:rPr lang="kk-KZ" sz="1200" dirty="0">
                <a:solidFill>
                  <a:prstClr val="black"/>
                </a:solidFill>
                <a:latin typeface="Times New Roman" panose="02020603050405020304" pitchFamily="18" charset="0"/>
                <a:cs typeface="Times New Roman" panose="02020603050405020304" pitchFamily="18" charset="0"/>
              </a:rPr>
              <a:t>Батысқа, оңтұстік-батыстан жел соғады, күші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5-7, күндіз</a:t>
            </a:r>
            <a:r>
              <a:rPr lang="ru-RU" sz="1200" dirty="0">
                <a:latin typeface="Times New Roman" panose="02020603050405020304" pitchFamily="18" charset="0"/>
                <a:cs typeface="Times New Roman" panose="02020603050405020304" pitchFamily="18" charset="0"/>
              </a:rPr>
              <a:t> 3-5</a:t>
            </a:r>
            <a:r>
              <a:rPr lang="kk-KZ" sz="1200" dirty="0">
                <a:solidFill>
                  <a:prstClr val="black"/>
                </a:solidFill>
                <a:latin typeface="Times New Roman" panose="02020603050405020304" pitchFamily="18" charset="0"/>
                <a:cs typeface="Times New Roman" panose="02020603050405020304" pitchFamily="18" charset="0"/>
              </a:rPr>
              <a:t> градус</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lvl="0" algn="just"/>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2023 жылғы </a:t>
            </a:r>
            <a:r>
              <a:rPr lang="kk-KZ" sz="1200" b="1" dirty="0">
                <a:solidFill>
                  <a:prstClr val="black"/>
                </a:solidFill>
                <a:latin typeface="Times New Roman" panose="02020603050405020304" pitchFamily="18" charset="0"/>
                <a:cs typeface="Times New Roman" panose="02020603050405020304" pitchFamily="18" charset="0"/>
              </a:rPr>
              <a:t>02 желтоқсан</a:t>
            </a:r>
            <a:r>
              <a:rPr lang="kk-KZ" sz="1200" b="1" kern="1400" dirty="0">
                <a:solidFill>
                  <a:srgbClr val="000000"/>
                </a:solidFill>
                <a:latin typeface="Times New Roman" panose="02020603050405020304" pitchFamily="18" charset="0"/>
              </a:rPr>
              <a:t> </a:t>
            </a:r>
            <a:endParaRPr lang="kk-KZ" sz="1200" b="1" kern="1400" dirty="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01 желтоқсан</a:t>
            </a:r>
            <a:r>
              <a:rPr lang="kk-KZ" sz="1200" b="1" kern="1400" dirty="0">
                <a:solidFill>
                  <a:srgbClr val="000000"/>
                </a:solidFill>
                <a:latin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02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Оңтұстік-батыстан</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 күші 9-14 м/с. Ауа </a:t>
            </a:r>
            <a:r>
              <a:rPr lang="kk-KZ" sz="1200">
                <a:solidFill>
                  <a:prstClr val="black"/>
                </a:solidFill>
                <a:latin typeface="Times New Roman" panose="02020603050405020304" pitchFamily="18" charset="0"/>
                <a:cs typeface="Times New Roman" panose="02020603050405020304" pitchFamily="18" charset="0"/>
              </a:rPr>
              <a:t>температурасы 5-7 </a:t>
            </a:r>
            <a:r>
              <a:rPr lang="kk-KZ" sz="1200" dirty="0">
                <a:solidFill>
                  <a:prstClr val="black"/>
                </a:solidFill>
                <a:latin typeface="Times New Roman" panose="02020603050405020304" pitchFamily="18" charset="0"/>
                <a:cs typeface="Times New Roman" panose="02020603050405020304" pitchFamily="18" charset="0"/>
              </a:rPr>
              <a:t>градус </a:t>
            </a:r>
            <a:r>
              <a:rPr lang="ru-RU" sz="1200" dirty="0">
                <a:solidFill>
                  <a:prstClr val="black"/>
                </a:solidFill>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9467200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30 қараша</a:t>
            </a: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a:solidFill>
                  <a:prstClr val="black"/>
                </a:solidFill>
                <a:latin typeface="Times New Roman" panose="02020603050405020304" pitchFamily="18" charset="0"/>
                <a:cs typeface="Times New Roman" panose="02020603050405020304" pitchFamily="18" charset="0"/>
              </a:rPr>
              <a:t>01 желтоқсан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02 желтоқсан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18530</TotalTime>
  <Words>604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3397</cp:revision>
  <cp:lastPrinted>2021-07-01T07:38:07Z</cp:lastPrinted>
  <dcterms:created xsi:type="dcterms:W3CDTF">2018-03-27T06:03:00Z</dcterms:created>
  <dcterms:modified xsi:type="dcterms:W3CDTF">2023-11-30T07:13:59Z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