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0156302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0080359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0,536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30</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желтоқсанға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30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01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жауын-шашын (көбінесе жаңбыр). Оңтүстік-шығыстан солтүстік-батысқа ауысып жел соғады, күші 2-7 м/с. Ауа температурасы түнде 2-4,  күндіз 6-8 жылы.</a:t>
            </a:r>
          </a:p>
          <a:p>
            <a:pPr algn="ctr">
              <a:buFont typeface="Arial" pitchFamily="34" charset="0"/>
              <a:buNone/>
            </a:pP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a:t>
            </a:r>
          </a:p>
          <a:p>
            <a:pPr algn="ctr"/>
            <a:r>
              <a:rPr lang="ru-RU" altLang="ru-RU" sz="1200" b="1" dirty="0">
                <a:latin typeface="Times New Roman" pitchFamily="18" charset="0"/>
                <a:cs typeface="Times New Roman" pitchFamily="18" charset="0"/>
              </a:rPr>
              <a:t>01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жаңбыр, тұман. Солтүстік-батыстан оңтүстік-батысқа  жел соғады, күші 5-10 м/с. Ауа температурасы түнде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18778</TotalTime>
  <Words>621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3306</cp:revision>
  <cp:lastPrinted>2023-02-06T06:57:51Z</cp:lastPrinted>
  <dcterms:created xsi:type="dcterms:W3CDTF">2018-03-27T06:03:00Z</dcterms:created>
  <dcterms:modified xsi:type="dcterms:W3CDTF">2023-11-30T07:09:55Z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