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34362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қараша</a:t>
            </a: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235922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2688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129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97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30 қараша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01 </a:t>
            </a:r>
            <a:r>
              <a:rPr lang="kk-KZ" sz="1200" b="1" dirty="0">
                <a:latin typeface="Times New Roman" panose="02020603050405020304" pitchFamily="18" charset="0"/>
                <a:cs typeface="Times New Roman" panose="02020603050405020304" pitchFamily="18" charset="0"/>
                <a:sym typeface="+mn-ea"/>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жауын-шашын </a:t>
            </a:r>
            <a:r>
              <a:rPr lang="ru-RU" sz="1100" dirty="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a:latin typeface="Times New Roman" panose="02020603050405020304" pitchFamily="18" charset="0"/>
                <a:ea typeface="Calibri" panose="020F0502020204030204" pitchFamily="34" charset="0"/>
                <a:cs typeface="Times New Roman" panose="02020603050405020304" pitchFamily="18" charset="0"/>
              </a:rPr>
              <a:t>). Түнде </a:t>
            </a:r>
            <a:r>
              <a:rPr lang="ru-RU" sz="11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a:latin typeface="Times New Roman" panose="02020603050405020304" pitchFamily="18" charset="0"/>
                <a:ea typeface="Calibri" panose="020F0502020204030204" pitchFamily="34" charset="0"/>
                <a:cs typeface="Times New Roman" panose="02020603050405020304" pitchFamily="18" charset="0"/>
              </a:rPr>
              <a:t> т</a:t>
            </a:r>
            <a:r>
              <a:rPr lang="kk-KZ" sz="1100" dirty="0">
                <a:latin typeface="Times New Roman" panose="02020603050405020304" pitchFamily="18" charset="0"/>
                <a:ea typeface="Calibri" panose="020F0502020204030204" pitchFamily="34" charset="0"/>
                <a:cs typeface="Times New Roman" panose="02020603050405020304" pitchFamily="18" charset="0"/>
              </a:rPr>
              <a:t>ұман. Жел оңтүстік-шығыстан, оңтүстіктен соғады, күші 9-14 м/с. Ауа температурасы түнде 0-2 градус аяз, күндіз 2-4 градус жылы.</a:t>
            </a: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02 </a:t>
            </a:r>
            <a:r>
              <a:rPr lang="kk-KZ" sz="1200" b="1" dirty="0">
                <a:solidFill>
                  <a:srgbClr val="000000"/>
                </a:solidFill>
                <a:latin typeface="Times New Roman" pitchFamily="18" charset="0"/>
                <a:cs typeface="Times New Roman" pitchFamily="18" charset="0"/>
                <a:sym typeface="+mn-ea"/>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01 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02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оңтүстік-батыстан 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1-3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27521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желтоқсанда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02 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23247</TotalTime>
  <Words>625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4219</cp:revision>
  <cp:lastPrinted>2021-07-01T03:56:27Z</cp:lastPrinted>
  <dcterms:created xsi:type="dcterms:W3CDTF">2018-03-27T06:03:00Z</dcterms:created>
  <dcterms:modified xsi:type="dcterms:W3CDTF">2023-11-30T07:03:55Z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