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30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30 желтоқсанға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a:solidFill>
                  <a:srgbClr val="000000"/>
                </a:solidFill>
                <a:latin typeface="Times New Roman" pitchFamily="18" charset="0"/>
                <a:cs typeface="Times New Roman" pitchFamily="18" charset="0"/>
              </a:rPr>
              <a:t>01 желтоқсанға </a:t>
            </a:r>
            <a:r>
              <a:rPr lang="ru-RU" altLang="ru-RU" sz="1100" b="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 Бұлтты, жауын-шашын (көбінесе қар), көктайғақ. Түнде және таңертең </a:t>
            </a:r>
            <a:r>
              <a:rPr lang="ru-RU" sz="1100" dirty="0" err="1">
                <a:latin typeface="Times New Roman" pitchFamily="18" charset="0"/>
                <a:cs typeface="Times New Roman" pitchFamily="18" charset="0"/>
              </a:rPr>
              <a:t>тұман</a:t>
            </a:r>
            <a:r>
              <a:rPr lang="kk-KZ" sz="1100" dirty="0">
                <a:latin typeface="Times New Roman" pitchFamily="18" charset="0"/>
                <a:cs typeface="Times New Roman" pitchFamily="18" charset="0"/>
              </a:rPr>
              <a:t>. Оңтүстік-батыстан жел соғады,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 м/с. Ауа температурасы түнде 5-7, күндіз 2-4 градус аяз. </a:t>
            </a:r>
            <a:endParaRPr lang="ru-RU"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01 желтоқсанға, </a:t>
            </a:r>
            <a:r>
              <a:rPr lang="kk-KZ" altLang="ru-RU" sz="1200" dirty="0">
                <a:solidFill>
                  <a:srgbClr val="000000"/>
                </a:solidFill>
                <a:latin typeface="Times New Roman" pitchFamily="18" charset="0"/>
                <a:cs typeface="Times New Roman" pitchFamily="18" charset="0"/>
              </a:rPr>
              <a:t>02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14245</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3966</cp:revision>
  <cp:lastPrinted>2021-07-01T03:56:27Z</cp:lastPrinted>
  <dcterms:created xsi:type="dcterms:W3CDTF">2018-03-27T06:03:00Z</dcterms:created>
  <dcterms:modified xsi:type="dcterms:W3CDTF">2023-11-30T07:07:35Z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